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5" r:id="rId2"/>
    <p:sldId id="269" r:id="rId3"/>
    <p:sldId id="280" r:id="rId4"/>
    <p:sldId id="281" r:id="rId5"/>
    <p:sldId id="265" r:id="rId6"/>
    <p:sldId id="270" r:id="rId7"/>
    <p:sldId id="278" r:id="rId8"/>
    <p:sldId id="279" r:id="rId9"/>
    <p:sldId id="267" r:id="rId10"/>
    <p:sldId id="262" r:id="rId11"/>
    <p:sldId id="257" r:id="rId12"/>
    <p:sldId id="258" r:id="rId13"/>
    <p:sldId id="259" r:id="rId14"/>
    <p:sldId id="261" r:id="rId15"/>
    <p:sldId id="260" r:id="rId16"/>
    <p:sldId id="263" r:id="rId17"/>
    <p:sldId id="28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2"/>
    <p:restoredTop sz="97843"/>
  </p:normalViewPr>
  <p:slideViewPr>
    <p:cSldViewPr snapToGrid="0" snapToObjects="1" showGuides="1">
      <p:cViewPr varScale="1">
        <p:scale>
          <a:sx n="75" d="100"/>
          <a:sy n="75" d="100"/>
        </p:scale>
        <p:origin x="119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226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8589F-84BF-4F87-A550-FBFBE9D320E1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C424C-B7F4-4918-8F9A-2FADBF8E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5091C-AFBE-DE4B-95DC-82CD50EE1CCE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C17E2-C3D2-0348-A94E-36CB4126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8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C17E2-C3D2-0348-A94E-36CB412642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C17E2-C3D2-0348-A94E-36CB412642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0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EDC8791-2882-DC47-97A4-F694786D4F55}"/>
              </a:ext>
            </a:extLst>
          </p:cNvPr>
          <p:cNvSpPr/>
          <p:nvPr userDrawn="1"/>
        </p:nvSpPr>
        <p:spPr>
          <a:xfrm>
            <a:off x="0" y="0"/>
            <a:ext cx="12192000" cy="46350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6D097-8BED-D247-B609-CD0AD77AE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7167" y="1870146"/>
            <a:ext cx="6718901" cy="1495794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2C7AF64-6FF1-BA4F-AD52-DC3184D23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8697" y="3542070"/>
            <a:ext cx="5995879" cy="387798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AB98A3C1-5171-1242-AA4A-8FEE5240D0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3889" y="5337703"/>
            <a:ext cx="3069020" cy="86631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BE8F5AE-783E-CD43-8CEC-ABF078D12E6D}"/>
              </a:ext>
            </a:extLst>
          </p:cNvPr>
          <p:cNvSpPr/>
          <p:nvPr userDrawn="1"/>
        </p:nvSpPr>
        <p:spPr>
          <a:xfrm>
            <a:off x="0" y="4594907"/>
            <a:ext cx="12192000" cy="50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A2A7D0-C844-484C-AD9E-89FB82DE8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1594" y="651883"/>
            <a:ext cx="3529275" cy="10669689"/>
          </a:xfrm>
          <a:prstGeom prst="rect">
            <a:avLst/>
          </a:prstGeom>
          <a:effectLst>
            <a:outerShdw dist="88900" dir="162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0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Narrow Orange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00C08B61-1EB5-404D-8223-9074EA7EA9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BB9537-0835-884A-B388-B7D16D2A6599}"/>
              </a:ext>
            </a:extLst>
          </p:cNvPr>
          <p:cNvSpPr/>
          <p:nvPr userDrawn="1"/>
        </p:nvSpPr>
        <p:spPr>
          <a:xfrm>
            <a:off x="0" y="1099457"/>
            <a:ext cx="12191999" cy="18723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5747F3-D2A6-0B4D-B73C-8C2151519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5887" y="3486469"/>
            <a:ext cx="5980174" cy="141064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DB53D91-1E88-B240-B49A-087B330D3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887" y="1426231"/>
            <a:ext cx="5653130" cy="1218795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4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FDFE17F-7854-0E42-A8CF-6CB6F35F71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0"/>
            <a:ext cx="4625975" cy="6129338"/>
          </a:xfrm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4AEEF4-FE33-E342-B6D8-A25EC2F2EF64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1835AAC7-A72E-964A-80C2-7E9C3414B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eft Half Orange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775DDA-5779-A549-BE70-C2FAD6453BEF}"/>
              </a:ext>
            </a:extLst>
          </p:cNvPr>
          <p:cNvCxnSpPr>
            <a:cxnSpLocks/>
          </p:cNvCxnSpPr>
          <p:nvPr userDrawn="1"/>
        </p:nvCxnSpPr>
        <p:spPr>
          <a:xfrm>
            <a:off x="0" y="6614855"/>
            <a:ext cx="1166226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4">
            <a:extLst>
              <a:ext uri="{FF2B5EF4-FFF2-40B4-BE49-F238E27FC236}">
                <a16:creationId xmlns:a16="http://schemas.microsoft.com/office/drawing/2014/main" id="{00C08B61-1EB5-404D-8223-9074EA7EA9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BB9537-0835-884A-B388-B7D16D2A6599}"/>
              </a:ext>
            </a:extLst>
          </p:cNvPr>
          <p:cNvSpPr/>
          <p:nvPr userDrawn="1"/>
        </p:nvSpPr>
        <p:spPr>
          <a:xfrm>
            <a:off x="-60" y="2"/>
            <a:ext cx="5980173" cy="68579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85747F3-D2A6-0B4D-B73C-8C2151519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429" y="3428999"/>
            <a:ext cx="5050971" cy="141064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DB53D91-1E88-B240-B49A-087B330D3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29" y="1281895"/>
            <a:ext cx="5050971" cy="1828193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70EA2D-4940-F24F-875F-AF96E8DE1B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80112" y="0"/>
            <a:ext cx="621188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Headline Left;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DB14-B12C-BF4C-9908-F19A8ECBE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54" y="1301689"/>
            <a:ext cx="5653130" cy="1218795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D81F6-F7D7-3041-BE4A-4CFEB4790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40" y="3096601"/>
            <a:ext cx="5995879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742F4F-283B-924C-8E64-F56E4C436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940" y="3529323"/>
            <a:ext cx="5995879" cy="141064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CFBA8-75E7-3E41-8222-1824B51D24D5}"/>
              </a:ext>
            </a:extLst>
          </p:cNvPr>
          <p:cNvCxnSpPr/>
          <p:nvPr userDrawn="1"/>
        </p:nvCxnSpPr>
        <p:spPr>
          <a:xfrm>
            <a:off x="485940" y="2647587"/>
            <a:ext cx="64440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F94EFE5-7841-7942-9D0A-879D400168A6}"/>
              </a:ext>
            </a:extLst>
          </p:cNvPr>
          <p:cNvSpPr/>
          <p:nvPr userDrawn="1"/>
        </p:nvSpPr>
        <p:spPr>
          <a:xfrm>
            <a:off x="6842391" y="1093111"/>
            <a:ext cx="4893446" cy="46948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C58E6FD-6425-4948-91ED-9D38ABD3FF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84578" y="935422"/>
            <a:ext cx="4893446" cy="4694352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E68A6-A3E8-0C44-8F2E-FDB25564D582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A427730-FCA2-C04E-A998-5481A49C2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30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- Headline Left; Blan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DB14-B12C-BF4C-9908-F19A8ECBE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54" y="1301689"/>
            <a:ext cx="5653130" cy="1218795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D81F6-F7D7-3041-BE4A-4CFEB4790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40" y="3096601"/>
            <a:ext cx="5995879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742F4F-283B-924C-8E64-F56E4C436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940" y="3529323"/>
            <a:ext cx="5995879" cy="141064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CFBA8-75E7-3E41-8222-1824B51D24D5}"/>
              </a:ext>
            </a:extLst>
          </p:cNvPr>
          <p:cNvCxnSpPr/>
          <p:nvPr userDrawn="1"/>
        </p:nvCxnSpPr>
        <p:spPr>
          <a:xfrm>
            <a:off x="485940" y="2647587"/>
            <a:ext cx="64440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F94EFE5-7841-7942-9D0A-879D400168A6}"/>
              </a:ext>
            </a:extLst>
          </p:cNvPr>
          <p:cNvSpPr/>
          <p:nvPr userDrawn="1"/>
        </p:nvSpPr>
        <p:spPr>
          <a:xfrm>
            <a:off x="6842391" y="1093111"/>
            <a:ext cx="4893446" cy="4694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DE68A6-A3E8-0C44-8F2E-FDB25564D582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A427730-FCA2-C04E-A998-5481A49C2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AA2C1B9-7AE6-B943-A614-A263398CA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66205" y="755151"/>
            <a:ext cx="7268340" cy="7268340"/>
          </a:xfrm>
          <a:prstGeom prst="rect">
            <a:avLst/>
          </a:prstGeom>
          <a:effectLst>
            <a:outerShdw dist="88900" dir="1620000" algn="ctr" rotWithShape="0">
              <a:srgbClr val="000000">
                <a:alpha val="1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681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Headline Right;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DB14-B12C-BF4C-9908-F19A8ECBE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8692" y="1429004"/>
            <a:ext cx="5381630" cy="1210761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D81F6-F7D7-3041-BE4A-4CFEB4790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5479" y="3434116"/>
            <a:ext cx="5381630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742F4F-283B-924C-8E64-F56E4C436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479" y="3866838"/>
            <a:ext cx="5381630" cy="141064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835984-353B-A14C-83FC-8CC0D6036ACE}"/>
              </a:ext>
            </a:extLst>
          </p:cNvPr>
          <p:cNvCxnSpPr/>
          <p:nvPr userDrawn="1"/>
        </p:nvCxnSpPr>
        <p:spPr>
          <a:xfrm>
            <a:off x="6435478" y="2774902"/>
            <a:ext cx="64440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BEE965-5BC0-044A-81E4-7A4C772B3D2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5617029" cy="6858000"/>
          </a:xfrm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203CE0-93B9-7D40-8B30-323460669598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249BEF3-3C24-6A41-B284-492A40EE0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83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DB14-B12C-BF4C-9908-F19A8ECBE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54" y="544797"/>
            <a:ext cx="10844280" cy="6093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D81F6-F7D7-3041-BE4A-4CFEB4790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41" y="4359451"/>
            <a:ext cx="3456667" cy="553998"/>
          </a:xfr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742F4F-283B-924C-8E64-F56E4C436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941" y="4989130"/>
            <a:ext cx="3456667" cy="2308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CFBA8-75E7-3E41-8222-1824B51D24D5}"/>
              </a:ext>
            </a:extLst>
          </p:cNvPr>
          <p:cNvCxnSpPr/>
          <p:nvPr userDrawn="1"/>
        </p:nvCxnSpPr>
        <p:spPr>
          <a:xfrm>
            <a:off x="485940" y="1281298"/>
            <a:ext cx="64440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D4894E6-B3E4-304F-8D02-23FC86E2F3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5775" y="1851573"/>
            <a:ext cx="3456833" cy="258526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A62CA95-DE76-7243-910B-492B4DB15050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249227" y="4989130"/>
            <a:ext cx="3456667" cy="2308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2A815D34-0229-A04F-833A-6987FBB9F1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9226" y="1851573"/>
            <a:ext cx="3456833" cy="2585267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D1C4495-C390-7E48-B491-4B24D703D32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367584" y="4989130"/>
            <a:ext cx="3456667" cy="230832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77A39511-14A9-6B42-A0CC-84FAD3BD1EA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67418" y="1851573"/>
            <a:ext cx="3456833" cy="2585267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BA03C46-AB06-4040-B124-B9834AF0827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367418" y="4359451"/>
            <a:ext cx="3456833" cy="553998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8C7B5DC-8BFC-6E45-B940-C9E2038636F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249061" y="4359451"/>
            <a:ext cx="3456833" cy="553998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0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D4A171-87FC-2E4E-8961-43092059A62E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A204EBA6-822D-4B40-946A-2902A5A2C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81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DB14-B12C-BF4C-9908-F19A8ECBE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54" y="544797"/>
            <a:ext cx="10844280" cy="6093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CFBA8-75E7-3E41-8222-1824B51D24D5}"/>
              </a:ext>
            </a:extLst>
          </p:cNvPr>
          <p:cNvCxnSpPr/>
          <p:nvPr userDrawn="1"/>
        </p:nvCxnSpPr>
        <p:spPr>
          <a:xfrm>
            <a:off x="485940" y="1281298"/>
            <a:ext cx="64440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ubtitle 2">
            <a:extLst>
              <a:ext uri="{FF2B5EF4-FFF2-40B4-BE49-F238E27FC236}">
                <a16:creationId xmlns:a16="http://schemas.microsoft.com/office/drawing/2014/main" id="{20212D89-2EEA-5848-B18F-571735722726}"/>
              </a:ext>
            </a:extLst>
          </p:cNvPr>
          <p:cNvSpPr>
            <a:spLocks noGrp="1"/>
          </p:cNvSpPr>
          <p:nvPr>
            <p:ph type="subTitle" idx="17"/>
          </p:nvPr>
        </p:nvSpPr>
        <p:spPr>
          <a:xfrm>
            <a:off x="485940" y="2172676"/>
            <a:ext cx="5381630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41511147-32C3-CC4A-8B71-8400A2A4083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85940" y="2605398"/>
            <a:ext cx="5381630" cy="141064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BB4F1A0F-00DB-B04D-AB78-0DB2AC2D2A64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61221" y="2605398"/>
            <a:ext cx="5381630" cy="141064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C56A7F3D-6DEB-2F4A-AE93-96A32113F2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61113" y="2162913"/>
            <a:ext cx="5381625" cy="331787"/>
          </a:xfrm>
        </p:spPr>
        <p:txBody>
          <a:bodyPr lIns="0" tIns="0" rIns="0" bIns="0" anchor="b" anchorCtr="0">
            <a:spAutoFit/>
          </a:bodyPr>
          <a:lstStyle>
            <a:lvl1pPr marL="0" indent="0">
              <a:buFontTx/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0A027-B994-CA40-8A37-1AD4902E339B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BA8E7BD8-CF4C-2047-9143-422299426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02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Coverag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F041394-B823-3447-AACD-100CCBF9C3BD}"/>
              </a:ext>
            </a:extLst>
          </p:cNvPr>
          <p:cNvSpPr/>
          <p:nvPr userDrawn="1"/>
        </p:nvSpPr>
        <p:spPr>
          <a:xfrm>
            <a:off x="0" y="1818296"/>
            <a:ext cx="12191999" cy="50397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6DB14-B12C-BF4C-9908-F19A8ECBE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54" y="544797"/>
            <a:ext cx="10844280" cy="6093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742F4F-283B-924C-8E64-F56E4C436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53" y="3857067"/>
            <a:ext cx="1952455" cy="461665"/>
          </a:xfrm>
        </p:spPr>
        <p:txBody>
          <a:bodyPr wrap="square" lIns="0" tIns="0" rIns="0" bIns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b="0" i="0" smtClean="0">
                <a:effectLst/>
              </a:defRPr>
            </a:lvl1pPr>
            <a:lvl2pPr marL="14288" indent="2714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CFBA8-75E7-3E41-8222-1824B51D24D5}"/>
              </a:ext>
            </a:extLst>
          </p:cNvPr>
          <p:cNvCxnSpPr/>
          <p:nvPr userDrawn="1"/>
        </p:nvCxnSpPr>
        <p:spPr>
          <a:xfrm>
            <a:off x="485940" y="1281298"/>
            <a:ext cx="64440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68350B4-3D9D-3446-84BB-C33E1E738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925" y="2176212"/>
            <a:ext cx="1292910" cy="12929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8B4B660-5B82-E141-B4A9-3F7EAC0D13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8509" y="2176212"/>
            <a:ext cx="1292910" cy="129291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F66D3DF-8F84-C347-BCE5-47DA10CD5CF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50784" y="2170319"/>
            <a:ext cx="1292910" cy="129291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1E48058-2D59-854B-884C-4E995BF9805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94584" y="2160960"/>
            <a:ext cx="1292910" cy="129291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E746746-8A29-EA4B-8502-3A1B49CDBD3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06865" y="2150450"/>
            <a:ext cx="1292910" cy="1292910"/>
          </a:xfrm>
          <a:prstGeom prst="rect">
            <a:avLst/>
          </a:prstGeom>
        </p:spPr>
      </p:pic>
      <p:sp>
        <p:nvSpPr>
          <p:cNvPr id="27" name="Subtitle 2">
            <a:extLst>
              <a:ext uri="{FF2B5EF4-FFF2-40B4-BE49-F238E27FC236}">
                <a16:creationId xmlns:a16="http://schemas.microsoft.com/office/drawing/2014/main" id="{AA3218FD-AF99-1D4B-BC27-C31573FE0E0E}"/>
              </a:ext>
            </a:extLst>
          </p:cNvPr>
          <p:cNvSpPr txBox="1">
            <a:spLocks/>
          </p:cNvSpPr>
          <p:nvPr userDrawn="1"/>
        </p:nvSpPr>
        <p:spPr>
          <a:xfrm>
            <a:off x="2806509" y="3504387"/>
            <a:ext cx="1952946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CONDO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E84586D-C97B-264F-B57D-712743E20B08}"/>
              </a:ext>
            </a:extLst>
          </p:cNvPr>
          <p:cNvSpPr txBox="1">
            <a:spLocks/>
          </p:cNvSpPr>
          <p:nvPr userDrawn="1"/>
        </p:nvSpPr>
        <p:spPr>
          <a:xfrm>
            <a:off x="5119282" y="3504387"/>
            <a:ext cx="1952946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RENTERS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75607D9A-94D7-9F4B-B862-2BB718748A6E}"/>
              </a:ext>
            </a:extLst>
          </p:cNvPr>
          <p:cNvSpPr txBox="1">
            <a:spLocks/>
          </p:cNvSpPr>
          <p:nvPr userDrawn="1"/>
        </p:nvSpPr>
        <p:spPr>
          <a:xfrm>
            <a:off x="7464321" y="3504387"/>
            <a:ext cx="1952945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MOBILE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AF4BF5C7-88C7-784D-B796-2ED7F78E289B}"/>
              </a:ext>
            </a:extLst>
          </p:cNvPr>
          <p:cNvSpPr txBox="1">
            <a:spLocks/>
          </p:cNvSpPr>
          <p:nvPr userDrawn="1"/>
        </p:nvSpPr>
        <p:spPr>
          <a:xfrm>
            <a:off x="9777093" y="3504387"/>
            <a:ext cx="1952945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FLOOD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D47F898-BC1D-6541-AAC1-542C2DE44483}"/>
              </a:ext>
            </a:extLst>
          </p:cNvPr>
          <p:cNvSpPr txBox="1">
            <a:spLocks/>
          </p:cNvSpPr>
          <p:nvPr userDrawn="1"/>
        </p:nvSpPr>
        <p:spPr>
          <a:xfrm>
            <a:off x="461962" y="3504387"/>
            <a:ext cx="1952453" cy="2769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HOME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1FCF1034-E183-B64B-A9F4-E3F5E1BB722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2808736" y="3857067"/>
            <a:ext cx="1952455" cy="461665"/>
          </a:xfrm>
        </p:spPr>
        <p:txBody>
          <a:bodyPr wrap="square" lIns="0" tIns="0" rIns="0" bIns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b="0" i="0" smtClean="0">
                <a:effectLst/>
              </a:defRPr>
            </a:lvl1pPr>
            <a:lvl2pPr marL="14288" indent="2714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58EB00FB-22FF-324E-8CB9-C671861DD8C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5119772" y="3857067"/>
            <a:ext cx="1952455" cy="461665"/>
          </a:xfrm>
        </p:spPr>
        <p:txBody>
          <a:bodyPr wrap="square" lIns="0" tIns="0" rIns="0" bIns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b="0" i="0" smtClean="0">
                <a:effectLst/>
              </a:defRPr>
            </a:lvl1pPr>
            <a:lvl2pPr marL="14288" indent="2714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8A792689-2B81-6A40-B6F6-5632CB10A567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464811" y="3857067"/>
            <a:ext cx="1952455" cy="461665"/>
          </a:xfrm>
        </p:spPr>
        <p:txBody>
          <a:bodyPr wrap="square" lIns="0" tIns="0" rIns="0" bIns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b="0" i="0" smtClean="0">
                <a:effectLst/>
              </a:defRPr>
            </a:lvl1pPr>
            <a:lvl2pPr marL="14288" indent="2714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B0D7393A-8CB0-9E42-A14F-EF266847C50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9777093" y="3857067"/>
            <a:ext cx="1952455" cy="461665"/>
          </a:xfrm>
        </p:spPr>
        <p:txBody>
          <a:bodyPr wrap="square" lIns="0" tIns="0" rIns="0" bIns="0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500" b="0" i="0" smtClean="0">
                <a:effectLst/>
              </a:defRPr>
            </a:lvl1pPr>
            <a:lvl2pPr marL="14288" indent="2714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8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1153FF-C753-B742-83CD-D1643E362DD4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B43E52B9-485A-6E4A-8F54-71F78A96FDA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39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8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1">
            <a:extLst>
              <a:ext uri="{FF2B5EF4-FFF2-40B4-BE49-F238E27FC236}">
                <a16:creationId xmlns:a16="http://schemas.microsoft.com/office/drawing/2014/main" id="{C445D9D5-79C6-F148-AACD-D3C89C3BF8DD}"/>
              </a:ext>
            </a:extLst>
          </p:cNvPr>
          <p:cNvSpPr/>
          <p:nvPr userDrawn="1"/>
        </p:nvSpPr>
        <p:spPr>
          <a:xfrm>
            <a:off x="-58418" y="421018"/>
            <a:ext cx="9884292" cy="1908363"/>
          </a:xfrm>
          <a:custGeom>
            <a:avLst/>
            <a:gdLst>
              <a:gd name="connsiteX0" fmla="*/ 0 w 8443364"/>
              <a:gd name="connsiteY0" fmla="*/ 0 h 1908363"/>
              <a:gd name="connsiteX1" fmla="*/ 8443364 w 8443364"/>
              <a:gd name="connsiteY1" fmla="*/ 0 h 1908363"/>
              <a:gd name="connsiteX2" fmla="*/ 8443364 w 8443364"/>
              <a:gd name="connsiteY2" fmla="*/ 1908363 h 1908363"/>
              <a:gd name="connsiteX3" fmla="*/ 0 w 8443364"/>
              <a:gd name="connsiteY3" fmla="*/ 1908363 h 1908363"/>
              <a:gd name="connsiteX4" fmla="*/ 0 w 8443364"/>
              <a:gd name="connsiteY4" fmla="*/ 0 h 1908363"/>
              <a:gd name="connsiteX0" fmla="*/ 0 w 9031943"/>
              <a:gd name="connsiteY0" fmla="*/ 0 h 1908363"/>
              <a:gd name="connsiteX1" fmla="*/ 9031943 w 9031943"/>
              <a:gd name="connsiteY1" fmla="*/ 0 h 1908363"/>
              <a:gd name="connsiteX2" fmla="*/ 8443364 w 9031943"/>
              <a:gd name="connsiteY2" fmla="*/ 1908363 h 1908363"/>
              <a:gd name="connsiteX3" fmla="*/ 0 w 9031943"/>
              <a:gd name="connsiteY3" fmla="*/ 1908363 h 1908363"/>
              <a:gd name="connsiteX4" fmla="*/ 0 w 9031943"/>
              <a:gd name="connsiteY4" fmla="*/ 0 h 1908363"/>
              <a:gd name="connsiteX0" fmla="*/ 0 w 9778177"/>
              <a:gd name="connsiteY0" fmla="*/ 0 h 1908363"/>
              <a:gd name="connsiteX1" fmla="*/ 9778177 w 9778177"/>
              <a:gd name="connsiteY1" fmla="*/ 0 h 1908363"/>
              <a:gd name="connsiteX2" fmla="*/ 9189598 w 9778177"/>
              <a:gd name="connsiteY2" fmla="*/ 1908363 h 1908363"/>
              <a:gd name="connsiteX3" fmla="*/ 746234 w 9778177"/>
              <a:gd name="connsiteY3" fmla="*/ 1908363 h 1908363"/>
              <a:gd name="connsiteX4" fmla="*/ 0 w 9778177"/>
              <a:gd name="connsiteY4" fmla="*/ 0 h 1908363"/>
              <a:gd name="connsiteX0" fmla="*/ 0 w 9778177"/>
              <a:gd name="connsiteY0" fmla="*/ 0 h 1908363"/>
              <a:gd name="connsiteX1" fmla="*/ 9778177 w 9778177"/>
              <a:gd name="connsiteY1" fmla="*/ 0 h 1908363"/>
              <a:gd name="connsiteX2" fmla="*/ 9189598 w 9778177"/>
              <a:gd name="connsiteY2" fmla="*/ 1908363 h 1908363"/>
              <a:gd name="connsiteX3" fmla="*/ 10510 w 9778177"/>
              <a:gd name="connsiteY3" fmla="*/ 1908363 h 1908363"/>
              <a:gd name="connsiteX4" fmla="*/ 0 w 9778177"/>
              <a:gd name="connsiteY4" fmla="*/ 0 h 1908363"/>
              <a:gd name="connsiteX0" fmla="*/ 105184 w 9883361"/>
              <a:gd name="connsiteY0" fmla="*/ 0 h 1908363"/>
              <a:gd name="connsiteX1" fmla="*/ 9883361 w 9883361"/>
              <a:gd name="connsiteY1" fmla="*/ 0 h 1908363"/>
              <a:gd name="connsiteX2" fmla="*/ 9294782 w 9883361"/>
              <a:gd name="connsiteY2" fmla="*/ 1908363 h 1908363"/>
              <a:gd name="connsiteX3" fmla="*/ 80 w 9883361"/>
              <a:gd name="connsiteY3" fmla="*/ 1908363 h 1908363"/>
              <a:gd name="connsiteX4" fmla="*/ 105184 w 9883361"/>
              <a:gd name="connsiteY4" fmla="*/ 0 h 1908363"/>
              <a:gd name="connsiteX0" fmla="*/ 1012 w 9884292"/>
              <a:gd name="connsiteY0" fmla="*/ 0 h 1908363"/>
              <a:gd name="connsiteX1" fmla="*/ 9884292 w 9884292"/>
              <a:gd name="connsiteY1" fmla="*/ 0 h 1908363"/>
              <a:gd name="connsiteX2" fmla="*/ 9295713 w 9884292"/>
              <a:gd name="connsiteY2" fmla="*/ 1908363 h 1908363"/>
              <a:gd name="connsiteX3" fmla="*/ 1011 w 9884292"/>
              <a:gd name="connsiteY3" fmla="*/ 1908363 h 1908363"/>
              <a:gd name="connsiteX4" fmla="*/ 1012 w 9884292"/>
              <a:gd name="connsiteY4" fmla="*/ 0 h 190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4292" h="1908363">
                <a:moveTo>
                  <a:pt x="1012" y="0"/>
                </a:moveTo>
                <a:lnTo>
                  <a:pt x="9884292" y="0"/>
                </a:lnTo>
                <a:lnTo>
                  <a:pt x="9295713" y="1908363"/>
                </a:lnTo>
                <a:lnTo>
                  <a:pt x="1011" y="1908363"/>
                </a:lnTo>
                <a:cubicBezTo>
                  <a:pt x="-2492" y="1272242"/>
                  <a:pt x="4515" y="636121"/>
                  <a:pt x="10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E54FC3-2025-6C44-B8BA-5D29B5E6AE41}"/>
              </a:ext>
            </a:extLst>
          </p:cNvPr>
          <p:cNvSpPr/>
          <p:nvPr userDrawn="1"/>
        </p:nvSpPr>
        <p:spPr>
          <a:xfrm>
            <a:off x="-15365" y="347445"/>
            <a:ext cx="9778177" cy="1908363"/>
          </a:xfrm>
          <a:custGeom>
            <a:avLst/>
            <a:gdLst>
              <a:gd name="connsiteX0" fmla="*/ 0 w 8443364"/>
              <a:gd name="connsiteY0" fmla="*/ 0 h 1908363"/>
              <a:gd name="connsiteX1" fmla="*/ 8443364 w 8443364"/>
              <a:gd name="connsiteY1" fmla="*/ 0 h 1908363"/>
              <a:gd name="connsiteX2" fmla="*/ 8443364 w 8443364"/>
              <a:gd name="connsiteY2" fmla="*/ 1908363 h 1908363"/>
              <a:gd name="connsiteX3" fmla="*/ 0 w 8443364"/>
              <a:gd name="connsiteY3" fmla="*/ 1908363 h 1908363"/>
              <a:gd name="connsiteX4" fmla="*/ 0 w 8443364"/>
              <a:gd name="connsiteY4" fmla="*/ 0 h 1908363"/>
              <a:gd name="connsiteX0" fmla="*/ 0 w 9031943"/>
              <a:gd name="connsiteY0" fmla="*/ 0 h 1908363"/>
              <a:gd name="connsiteX1" fmla="*/ 9031943 w 9031943"/>
              <a:gd name="connsiteY1" fmla="*/ 0 h 1908363"/>
              <a:gd name="connsiteX2" fmla="*/ 8443364 w 9031943"/>
              <a:gd name="connsiteY2" fmla="*/ 1908363 h 1908363"/>
              <a:gd name="connsiteX3" fmla="*/ 0 w 9031943"/>
              <a:gd name="connsiteY3" fmla="*/ 1908363 h 1908363"/>
              <a:gd name="connsiteX4" fmla="*/ 0 w 9031943"/>
              <a:gd name="connsiteY4" fmla="*/ 0 h 1908363"/>
              <a:gd name="connsiteX0" fmla="*/ 0 w 9778177"/>
              <a:gd name="connsiteY0" fmla="*/ 0 h 1908363"/>
              <a:gd name="connsiteX1" fmla="*/ 9778177 w 9778177"/>
              <a:gd name="connsiteY1" fmla="*/ 0 h 1908363"/>
              <a:gd name="connsiteX2" fmla="*/ 9189598 w 9778177"/>
              <a:gd name="connsiteY2" fmla="*/ 1908363 h 1908363"/>
              <a:gd name="connsiteX3" fmla="*/ 746234 w 9778177"/>
              <a:gd name="connsiteY3" fmla="*/ 1908363 h 1908363"/>
              <a:gd name="connsiteX4" fmla="*/ 0 w 9778177"/>
              <a:gd name="connsiteY4" fmla="*/ 0 h 1908363"/>
              <a:gd name="connsiteX0" fmla="*/ 0 w 9778177"/>
              <a:gd name="connsiteY0" fmla="*/ 0 h 1908363"/>
              <a:gd name="connsiteX1" fmla="*/ 9778177 w 9778177"/>
              <a:gd name="connsiteY1" fmla="*/ 0 h 1908363"/>
              <a:gd name="connsiteX2" fmla="*/ 9189598 w 9778177"/>
              <a:gd name="connsiteY2" fmla="*/ 1908363 h 1908363"/>
              <a:gd name="connsiteX3" fmla="*/ 10510 w 9778177"/>
              <a:gd name="connsiteY3" fmla="*/ 1908363 h 1908363"/>
              <a:gd name="connsiteX4" fmla="*/ 0 w 9778177"/>
              <a:gd name="connsiteY4" fmla="*/ 0 h 190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8177" h="1908363">
                <a:moveTo>
                  <a:pt x="0" y="0"/>
                </a:moveTo>
                <a:lnTo>
                  <a:pt x="9778177" y="0"/>
                </a:lnTo>
                <a:lnTo>
                  <a:pt x="9189598" y="1908363"/>
                </a:lnTo>
                <a:lnTo>
                  <a:pt x="10510" y="1908363"/>
                </a:lnTo>
                <a:cubicBezTo>
                  <a:pt x="7007" y="1272242"/>
                  <a:pt x="3503" y="6361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471768D-F150-8143-B31F-1CBB7BC79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308719" y="461591"/>
            <a:ext cx="457814" cy="1657840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73BB36E-253D-524F-91C9-FC67253EA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0736" y="2712648"/>
            <a:ext cx="3008540" cy="609398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DE4416D6-01E6-0A40-9832-4641C0D5B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0736" y="3421285"/>
            <a:ext cx="3008540" cy="2215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295D3C9-DD10-3F4D-8D66-C0849C68371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00584" y="2712648"/>
            <a:ext cx="3008540" cy="609398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1D9430FB-6761-454E-9AA6-EB44AADA7309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300584" y="3421285"/>
            <a:ext cx="3008540" cy="2215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33643DB-CDA0-414D-85E2-8366FBDE040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390736" y="4551960"/>
            <a:ext cx="3008540" cy="609398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7AC8F97F-B967-0445-9751-5AB61D08D60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390736" y="5260597"/>
            <a:ext cx="3008540" cy="2215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54D1F183-049E-F548-A58F-44FF24694B8C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300584" y="4551960"/>
            <a:ext cx="3008540" cy="609398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4AB8C4F6-2231-1648-8F5F-288C9324CAAC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300584" y="5260597"/>
            <a:ext cx="3008540" cy="221598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24AF09-81A5-8444-A45F-12F1FE3A4403}"/>
              </a:ext>
            </a:extLst>
          </p:cNvPr>
          <p:cNvSpPr txBox="1"/>
          <p:nvPr userDrawn="1"/>
        </p:nvSpPr>
        <p:spPr>
          <a:xfrm>
            <a:off x="3150312" y="972977"/>
            <a:ext cx="6119812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44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Contact Our Team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1D6D1C-BCA5-414A-B670-B5BFD18FD312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992EC62-1658-5E49-A8D6-003BF47C8D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  <p:pic>
        <p:nvPicPr>
          <p:cNvPr id="4" name="Picture 3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1859B1BF-B971-9D42-BF47-565B517E3B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0240" y="160844"/>
            <a:ext cx="3907840" cy="7181976"/>
          </a:xfrm>
          <a:prstGeom prst="rect">
            <a:avLst/>
          </a:prstGeom>
          <a:effectLst>
            <a:outerShdw dist="88900" dir="1620000" algn="ctr" rotWithShape="0">
              <a:srgbClr val="000000">
                <a:alpha val="14000"/>
              </a:srgbClr>
            </a:outerShd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962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8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61153FF-C753-B742-83CD-D1643E362DD4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B43E52B9-485A-6E4A-8F54-71F78A96F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7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C6635D2-496C-B94D-8B6C-393FB44442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17" y="2140854"/>
            <a:ext cx="6718901" cy="1495794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5400" b="1" i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63299BC-89AB-674E-A6FD-A86BF75E1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447" y="3877306"/>
            <a:ext cx="5995879" cy="387798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44DAFCD-BF68-1D4A-BB28-343FDA28D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61448" y="5191653"/>
            <a:ext cx="3069017" cy="86630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C010EC-2147-E54B-B3B5-D92F1755F58C}"/>
              </a:ext>
            </a:extLst>
          </p:cNvPr>
          <p:cNvCxnSpPr/>
          <p:nvPr userDrawn="1"/>
        </p:nvCxnSpPr>
        <p:spPr>
          <a:xfrm>
            <a:off x="1161447" y="3695700"/>
            <a:ext cx="11030553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suit&#10;&#10;Description automatically generated">
            <a:extLst>
              <a:ext uri="{FF2B5EF4-FFF2-40B4-BE49-F238E27FC236}">
                <a16:creationId xmlns:a16="http://schemas.microsoft.com/office/drawing/2014/main" id="{32699BDE-541E-814F-AD32-B7FF79CDAA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65917" y="638806"/>
            <a:ext cx="3200400" cy="6477000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2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F7603B1-8E8A-9043-80B5-028345572590}"/>
              </a:ext>
            </a:extLst>
          </p:cNvPr>
          <p:cNvSpPr/>
          <p:nvPr userDrawn="1"/>
        </p:nvSpPr>
        <p:spPr>
          <a:xfrm>
            <a:off x="361950" y="361950"/>
            <a:ext cx="11468100" cy="6134100"/>
          </a:xfrm>
          <a:prstGeom prst="rect">
            <a:avLst/>
          </a:prstGeom>
          <a:noFill/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1F139F4-E813-F64F-83C4-79B2187943BE}"/>
              </a:ext>
            </a:extLst>
          </p:cNvPr>
          <p:cNvCxnSpPr>
            <a:cxnSpLocks/>
          </p:cNvCxnSpPr>
          <p:nvPr userDrawn="1"/>
        </p:nvCxnSpPr>
        <p:spPr>
          <a:xfrm>
            <a:off x="0" y="4413250"/>
            <a:ext cx="68072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908A68-5826-604E-9188-1B812F6AAA95}"/>
              </a:ext>
            </a:extLst>
          </p:cNvPr>
          <p:cNvSpPr txBox="1"/>
          <p:nvPr userDrawn="1"/>
        </p:nvSpPr>
        <p:spPr>
          <a:xfrm>
            <a:off x="889000" y="3346718"/>
            <a:ext cx="6318250" cy="107721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7000" b="1" i="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ABB8B1C-B970-8942-BCFB-A1A6E5245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000" y="5002302"/>
            <a:ext cx="4248150" cy="92606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3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3933B2B-9A96-6249-B874-F40B43BDF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55" y="1174883"/>
            <a:ext cx="3018712" cy="853665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1153FF-C753-B742-83CD-D1643E362DD4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43E52B9-485A-6E4A-8F54-71F78A96F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7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ED7ADB-0A55-5740-830C-F20C6BC6B60D}"/>
              </a:ext>
            </a:extLst>
          </p:cNvPr>
          <p:cNvSpPr/>
          <p:nvPr userDrawn="1"/>
        </p:nvSpPr>
        <p:spPr>
          <a:xfrm>
            <a:off x="0" y="0"/>
            <a:ext cx="10142483" cy="6858000"/>
          </a:xfrm>
          <a:custGeom>
            <a:avLst/>
            <a:gdLst>
              <a:gd name="connsiteX0" fmla="*/ 0 w 8460828"/>
              <a:gd name="connsiteY0" fmla="*/ 0 h 6858000"/>
              <a:gd name="connsiteX1" fmla="*/ 8460828 w 8460828"/>
              <a:gd name="connsiteY1" fmla="*/ 0 h 6858000"/>
              <a:gd name="connsiteX2" fmla="*/ 8460828 w 8460828"/>
              <a:gd name="connsiteY2" fmla="*/ 6858000 h 6858000"/>
              <a:gd name="connsiteX3" fmla="*/ 0 w 8460828"/>
              <a:gd name="connsiteY3" fmla="*/ 6858000 h 6858000"/>
              <a:gd name="connsiteX4" fmla="*/ 0 w 8460828"/>
              <a:gd name="connsiteY4" fmla="*/ 0 h 6858000"/>
              <a:gd name="connsiteX0" fmla="*/ 0 w 10142483"/>
              <a:gd name="connsiteY0" fmla="*/ 0 h 6858000"/>
              <a:gd name="connsiteX1" fmla="*/ 10142483 w 10142483"/>
              <a:gd name="connsiteY1" fmla="*/ 0 h 6858000"/>
              <a:gd name="connsiteX2" fmla="*/ 8460828 w 10142483"/>
              <a:gd name="connsiteY2" fmla="*/ 6858000 h 6858000"/>
              <a:gd name="connsiteX3" fmla="*/ 0 w 10142483"/>
              <a:gd name="connsiteY3" fmla="*/ 6858000 h 6858000"/>
              <a:gd name="connsiteX4" fmla="*/ 0 w 1014248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2483" h="6858000">
                <a:moveTo>
                  <a:pt x="0" y="0"/>
                </a:moveTo>
                <a:lnTo>
                  <a:pt x="10142483" y="0"/>
                </a:lnTo>
                <a:lnTo>
                  <a:pt x="846082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9106F0-0148-A34D-A6D7-8005EB86F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453" y="2181163"/>
            <a:ext cx="5340651" cy="2243691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61BFEA-0F98-614D-9DFD-13511965FB5F}"/>
              </a:ext>
            </a:extLst>
          </p:cNvPr>
          <p:cNvCxnSpPr/>
          <p:nvPr userDrawn="1"/>
        </p:nvCxnSpPr>
        <p:spPr>
          <a:xfrm>
            <a:off x="860453" y="4634165"/>
            <a:ext cx="64440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CD2843-0A0F-2543-BECE-CE1E9CF2AE5D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A353006-0B65-D64B-BDC0-4C4B42E6E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22" y="6490929"/>
            <a:ext cx="841858" cy="23807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E0BF6A89-9EC9-2547-A60D-76889C6BD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6189" y="866888"/>
            <a:ext cx="3417257" cy="6083076"/>
          </a:xfrm>
          <a:prstGeom prst="rect">
            <a:avLst/>
          </a:prstGeom>
          <a:effectLst>
            <a:outerShdw dist="88900" dir="1620000" algn="ctr" rotWithShape="0">
              <a:srgbClr val="000000">
                <a:alpha val="14000"/>
              </a:srgbClr>
            </a:outerShdw>
          </a:effectLst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A353006-0B65-D64B-BDC0-4C4B42E6E7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4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- Op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15B06FA-0402-CC4C-ABD2-584D940089F9}"/>
              </a:ext>
            </a:extLst>
          </p:cNvPr>
          <p:cNvSpPr/>
          <p:nvPr userDrawn="1"/>
        </p:nvSpPr>
        <p:spPr>
          <a:xfrm>
            <a:off x="4140199" y="2369457"/>
            <a:ext cx="6030686" cy="2119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AE7F1-FE48-5447-B0AE-257F107661CD}"/>
              </a:ext>
            </a:extLst>
          </p:cNvPr>
          <p:cNvSpPr/>
          <p:nvPr userDrawn="1"/>
        </p:nvSpPr>
        <p:spPr>
          <a:xfrm>
            <a:off x="2021114" y="2369457"/>
            <a:ext cx="2119085" cy="21190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74E5CA-AA34-0F45-AA5B-678BB6C13259}"/>
              </a:ext>
            </a:extLst>
          </p:cNvPr>
          <p:cNvSpPr txBox="1"/>
          <p:nvPr userDrawn="1"/>
        </p:nvSpPr>
        <p:spPr>
          <a:xfrm>
            <a:off x="2021113" y="2921168"/>
            <a:ext cx="2119085" cy="1015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6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01.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C1068F-DB5F-E649-9793-1D99A0F7F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5970" y="2819601"/>
            <a:ext cx="5479143" cy="1218795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4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CD2843-0A0F-2543-BECE-CE1E9CF2AE5D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A353006-0B65-D64B-BDC0-4C4B42E6E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86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55DEAD2-9F83-5540-81F0-2F48FA86C3DA}"/>
              </a:ext>
            </a:extLst>
          </p:cNvPr>
          <p:cNvSpPr/>
          <p:nvPr userDrawn="1"/>
        </p:nvSpPr>
        <p:spPr>
          <a:xfrm>
            <a:off x="4819650" y="0"/>
            <a:ext cx="7372349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079C99-FF63-0543-8D01-8443764502DA}"/>
              </a:ext>
            </a:extLst>
          </p:cNvPr>
          <p:cNvSpPr/>
          <p:nvPr userDrawn="1"/>
        </p:nvSpPr>
        <p:spPr>
          <a:xfrm rot="16200000">
            <a:off x="3710062" y="1628037"/>
            <a:ext cx="876300" cy="35258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FE3A70-E27A-EB45-BD94-D389CC0EB976}"/>
              </a:ext>
            </a:extLst>
          </p:cNvPr>
          <p:cNvSpPr txBox="1"/>
          <p:nvPr userDrawn="1"/>
        </p:nvSpPr>
        <p:spPr>
          <a:xfrm>
            <a:off x="2385295" y="2998982"/>
            <a:ext cx="3525835" cy="76944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73BB36E-253D-524F-91C9-FC67253EAE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12370" y="1007321"/>
            <a:ext cx="5549895" cy="304699"/>
          </a:xfrm>
          <a:noFill/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1. 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295D3C9-DD10-3F4D-8D66-C0849C68371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112370" y="3764304"/>
            <a:ext cx="5549895" cy="304699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4. 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33643DB-CDA0-414D-85E2-8366FBDE040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12370" y="2846633"/>
            <a:ext cx="5549895" cy="304699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3. 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D1F183-049E-F548-A58F-44FF24694B8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154412" y="5607535"/>
            <a:ext cx="5549895" cy="304699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6. 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33643DB-CDA0-414D-85E2-8366FBDE040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12370" y="1926977"/>
            <a:ext cx="5549895" cy="304699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2. 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33643DB-CDA0-414D-85E2-8366FBDE040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12370" y="4673098"/>
            <a:ext cx="5549895" cy="304699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5. 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CD2843-0A0F-2543-BECE-CE1E9CF2AE5D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9A353006-0B65-D64B-BDC0-4C4B42E6E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642" y="6490929"/>
            <a:ext cx="843395" cy="2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9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21">
            <a:extLst>
              <a:ext uri="{FF2B5EF4-FFF2-40B4-BE49-F238E27FC236}">
                <a16:creationId xmlns:a16="http://schemas.microsoft.com/office/drawing/2014/main" id="{C445D9D5-79C6-F148-AACD-D3C89C3BF8DD}"/>
              </a:ext>
            </a:extLst>
          </p:cNvPr>
          <p:cNvSpPr/>
          <p:nvPr userDrawn="1"/>
        </p:nvSpPr>
        <p:spPr>
          <a:xfrm>
            <a:off x="-58418" y="421018"/>
            <a:ext cx="9884292" cy="1908363"/>
          </a:xfrm>
          <a:custGeom>
            <a:avLst/>
            <a:gdLst>
              <a:gd name="connsiteX0" fmla="*/ 0 w 8443364"/>
              <a:gd name="connsiteY0" fmla="*/ 0 h 1908363"/>
              <a:gd name="connsiteX1" fmla="*/ 8443364 w 8443364"/>
              <a:gd name="connsiteY1" fmla="*/ 0 h 1908363"/>
              <a:gd name="connsiteX2" fmla="*/ 8443364 w 8443364"/>
              <a:gd name="connsiteY2" fmla="*/ 1908363 h 1908363"/>
              <a:gd name="connsiteX3" fmla="*/ 0 w 8443364"/>
              <a:gd name="connsiteY3" fmla="*/ 1908363 h 1908363"/>
              <a:gd name="connsiteX4" fmla="*/ 0 w 8443364"/>
              <a:gd name="connsiteY4" fmla="*/ 0 h 1908363"/>
              <a:gd name="connsiteX0" fmla="*/ 0 w 9031943"/>
              <a:gd name="connsiteY0" fmla="*/ 0 h 1908363"/>
              <a:gd name="connsiteX1" fmla="*/ 9031943 w 9031943"/>
              <a:gd name="connsiteY1" fmla="*/ 0 h 1908363"/>
              <a:gd name="connsiteX2" fmla="*/ 8443364 w 9031943"/>
              <a:gd name="connsiteY2" fmla="*/ 1908363 h 1908363"/>
              <a:gd name="connsiteX3" fmla="*/ 0 w 9031943"/>
              <a:gd name="connsiteY3" fmla="*/ 1908363 h 1908363"/>
              <a:gd name="connsiteX4" fmla="*/ 0 w 9031943"/>
              <a:gd name="connsiteY4" fmla="*/ 0 h 1908363"/>
              <a:gd name="connsiteX0" fmla="*/ 0 w 9778177"/>
              <a:gd name="connsiteY0" fmla="*/ 0 h 1908363"/>
              <a:gd name="connsiteX1" fmla="*/ 9778177 w 9778177"/>
              <a:gd name="connsiteY1" fmla="*/ 0 h 1908363"/>
              <a:gd name="connsiteX2" fmla="*/ 9189598 w 9778177"/>
              <a:gd name="connsiteY2" fmla="*/ 1908363 h 1908363"/>
              <a:gd name="connsiteX3" fmla="*/ 746234 w 9778177"/>
              <a:gd name="connsiteY3" fmla="*/ 1908363 h 1908363"/>
              <a:gd name="connsiteX4" fmla="*/ 0 w 9778177"/>
              <a:gd name="connsiteY4" fmla="*/ 0 h 1908363"/>
              <a:gd name="connsiteX0" fmla="*/ 0 w 9778177"/>
              <a:gd name="connsiteY0" fmla="*/ 0 h 1908363"/>
              <a:gd name="connsiteX1" fmla="*/ 9778177 w 9778177"/>
              <a:gd name="connsiteY1" fmla="*/ 0 h 1908363"/>
              <a:gd name="connsiteX2" fmla="*/ 9189598 w 9778177"/>
              <a:gd name="connsiteY2" fmla="*/ 1908363 h 1908363"/>
              <a:gd name="connsiteX3" fmla="*/ 10510 w 9778177"/>
              <a:gd name="connsiteY3" fmla="*/ 1908363 h 1908363"/>
              <a:gd name="connsiteX4" fmla="*/ 0 w 9778177"/>
              <a:gd name="connsiteY4" fmla="*/ 0 h 1908363"/>
              <a:gd name="connsiteX0" fmla="*/ 105184 w 9883361"/>
              <a:gd name="connsiteY0" fmla="*/ 0 h 1908363"/>
              <a:gd name="connsiteX1" fmla="*/ 9883361 w 9883361"/>
              <a:gd name="connsiteY1" fmla="*/ 0 h 1908363"/>
              <a:gd name="connsiteX2" fmla="*/ 9294782 w 9883361"/>
              <a:gd name="connsiteY2" fmla="*/ 1908363 h 1908363"/>
              <a:gd name="connsiteX3" fmla="*/ 80 w 9883361"/>
              <a:gd name="connsiteY3" fmla="*/ 1908363 h 1908363"/>
              <a:gd name="connsiteX4" fmla="*/ 105184 w 9883361"/>
              <a:gd name="connsiteY4" fmla="*/ 0 h 1908363"/>
              <a:gd name="connsiteX0" fmla="*/ 1012 w 9884292"/>
              <a:gd name="connsiteY0" fmla="*/ 0 h 1908363"/>
              <a:gd name="connsiteX1" fmla="*/ 9884292 w 9884292"/>
              <a:gd name="connsiteY1" fmla="*/ 0 h 1908363"/>
              <a:gd name="connsiteX2" fmla="*/ 9295713 w 9884292"/>
              <a:gd name="connsiteY2" fmla="*/ 1908363 h 1908363"/>
              <a:gd name="connsiteX3" fmla="*/ 1011 w 9884292"/>
              <a:gd name="connsiteY3" fmla="*/ 1908363 h 1908363"/>
              <a:gd name="connsiteX4" fmla="*/ 1012 w 9884292"/>
              <a:gd name="connsiteY4" fmla="*/ 0 h 190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4292" h="1908363">
                <a:moveTo>
                  <a:pt x="1012" y="0"/>
                </a:moveTo>
                <a:lnTo>
                  <a:pt x="9884292" y="0"/>
                </a:lnTo>
                <a:lnTo>
                  <a:pt x="9295713" y="1908363"/>
                </a:lnTo>
                <a:lnTo>
                  <a:pt x="1011" y="1908363"/>
                </a:lnTo>
                <a:cubicBezTo>
                  <a:pt x="-2492" y="1272242"/>
                  <a:pt x="4515" y="636121"/>
                  <a:pt x="10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E54FC3-2025-6C44-B8BA-5D29B5E6AE41}"/>
              </a:ext>
            </a:extLst>
          </p:cNvPr>
          <p:cNvSpPr/>
          <p:nvPr userDrawn="1"/>
        </p:nvSpPr>
        <p:spPr>
          <a:xfrm>
            <a:off x="-15365" y="347445"/>
            <a:ext cx="9778177" cy="1908363"/>
          </a:xfrm>
          <a:custGeom>
            <a:avLst/>
            <a:gdLst>
              <a:gd name="connsiteX0" fmla="*/ 0 w 8443364"/>
              <a:gd name="connsiteY0" fmla="*/ 0 h 1908363"/>
              <a:gd name="connsiteX1" fmla="*/ 8443364 w 8443364"/>
              <a:gd name="connsiteY1" fmla="*/ 0 h 1908363"/>
              <a:gd name="connsiteX2" fmla="*/ 8443364 w 8443364"/>
              <a:gd name="connsiteY2" fmla="*/ 1908363 h 1908363"/>
              <a:gd name="connsiteX3" fmla="*/ 0 w 8443364"/>
              <a:gd name="connsiteY3" fmla="*/ 1908363 h 1908363"/>
              <a:gd name="connsiteX4" fmla="*/ 0 w 8443364"/>
              <a:gd name="connsiteY4" fmla="*/ 0 h 1908363"/>
              <a:gd name="connsiteX0" fmla="*/ 0 w 9031943"/>
              <a:gd name="connsiteY0" fmla="*/ 0 h 1908363"/>
              <a:gd name="connsiteX1" fmla="*/ 9031943 w 9031943"/>
              <a:gd name="connsiteY1" fmla="*/ 0 h 1908363"/>
              <a:gd name="connsiteX2" fmla="*/ 8443364 w 9031943"/>
              <a:gd name="connsiteY2" fmla="*/ 1908363 h 1908363"/>
              <a:gd name="connsiteX3" fmla="*/ 0 w 9031943"/>
              <a:gd name="connsiteY3" fmla="*/ 1908363 h 1908363"/>
              <a:gd name="connsiteX4" fmla="*/ 0 w 9031943"/>
              <a:gd name="connsiteY4" fmla="*/ 0 h 1908363"/>
              <a:gd name="connsiteX0" fmla="*/ 0 w 9778177"/>
              <a:gd name="connsiteY0" fmla="*/ 0 h 1908363"/>
              <a:gd name="connsiteX1" fmla="*/ 9778177 w 9778177"/>
              <a:gd name="connsiteY1" fmla="*/ 0 h 1908363"/>
              <a:gd name="connsiteX2" fmla="*/ 9189598 w 9778177"/>
              <a:gd name="connsiteY2" fmla="*/ 1908363 h 1908363"/>
              <a:gd name="connsiteX3" fmla="*/ 746234 w 9778177"/>
              <a:gd name="connsiteY3" fmla="*/ 1908363 h 1908363"/>
              <a:gd name="connsiteX4" fmla="*/ 0 w 9778177"/>
              <a:gd name="connsiteY4" fmla="*/ 0 h 1908363"/>
              <a:gd name="connsiteX0" fmla="*/ 0 w 9778177"/>
              <a:gd name="connsiteY0" fmla="*/ 0 h 1908363"/>
              <a:gd name="connsiteX1" fmla="*/ 9778177 w 9778177"/>
              <a:gd name="connsiteY1" fmla="*/ 0 h 1908363"/>
              <a:gd name="connsiteX2" fmla="*/ 9189598 w 9778177"/>
              <a:gd name="connsiteY2" fmla="*/ 1908363 h 1908363"/>
              <a:gd name="connsiteX3" fmla="*/ 10510 w 9778177"/>
              <a:gd name="connsiteY3" fmla="*/ 1908363 h 1908363"/>
              <a:gd name="connsiteX4" fmla="*/ 0 w 9778177"/>
              <a:gd name="connsiteY4" fmla="*/ 0 h 190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8177" h="1908363">
                <a:moveTo>
                  <a:pt x="0" y="0"/>
                </a:moveTo>
                <a:lnTo>
                  <a:pt x="9778177" y="0"/>
                </a:lnTo>
                <a:lnTo>
                  <a:pt x="9189598" y="1908363"/>
                </a:lnTo>
                <a:lnTo>
                  <a:pt x="10510" y="1908363"/>
                </a:lnTo>
                <a:cubicBezTo>
                  <a:pt x="7007" y="1272242"/>
                  <a:pt x="3503" y="63612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471768D-F150-8143-B31F-1CBB7BC797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308719" y="461591"/>
            <a:ext cx="457814" cy="1657840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873BB36E-253D-524F-91C9-FC67253EAE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90736" y="2712648"/>
            <a:ext cx="3008540" cy="609398"/>
          </a:xfrm>
          <a:solidFill>
            <a:schemeClr val="bg1"/>
          </a:solidFill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1. Click to edit Master text styles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0295D3C9-DD10-3F4D-8D66-C0849C68371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258542" y="2708729"/>
            <a:ext cx="3008540" cy="609398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4. Click to edit Master text styles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33643DB-CDA0-414D-85E2-8366FBDE040B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90736" y="4551960"/>
            <a:ext cx="3008540" cy="609398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3. Click to edit Master text styles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54D1F183-049E-F548-A58F-44FF24694B8C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300584" y="4551960"/>
            <a:ext cx="3008540" cy="609398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6. Click to edit Master text styles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24AF09-81A5-8444-A45F-12F1FE3A4403}"/>
              </a:ext>
            </a:extLst>
          </p:cNvPr>
          <p:cNvSpPr txBox="1"/>
          <p:nvPr userDrawn="1"/>
        </p:nvSpPr>
        <p:spPr>
          <a:xfrm>
            <a:off x="3150312" y="972977"/>
            <a:ext cx="6119812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44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Agenda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1D6D1C-BCA5-414A-B670-B5BFD18FD312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C992EC62-1658-5E49-A8D6-003BF47C8D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  <p:pic>
        <p:nvPicPr>
          <p:cNvPr id="4" name="Picture 3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1859B1BF-B971-9D42-BF47-565B517E3BE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50240" y="160844"/>
            <a:ext cx="3907840" cy="7181976"/>
          </a:xfrm>
          <a:prstGeom prst="rect">
            <a:avLst/>
          </a:prstGeom>
          <a:effectLst>
            <a:outerShdw dist="88900" dir="1620000" algn="ctr" rotWithShape="0">
              <a:srgbClr val="000000">
                <a:alpha val="14000"/>
              </a:srgbClr>
            </a:outerShdw>
            <a:reflection endPos="0" dir="5400000" sy="-100000" algn="bl" rotWithShape="0"/>
          </a:effectLst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33643DB-CDA0-414D-85E2-8366FBDE040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390736" y="3632304"/>
            <a:ext cx="3008540" cy="609398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2. 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33643DB-CDA0-414D-85E2-8366FBDE040B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8542" y="3617523"/>
            <a:ext cx="3008540" cy="609398"/>
          </a:xfrm>
        </p:spPr>
        <p:txBody>
          <a:bodyPr wrap="square" lIns="0" tIns="0" rIns="0" bIns="0" anchor="b">
            <a:spAutoFit/>
          </a:bodyPr>
          <a:lstStyle>
            <a:lvl1pPr marL="0" indent="0">
              <a:buNone/>
              <a:defRPr sz="22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5. 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181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88">
          <p15:clr>
            <a:srgbClr val="FBAE40"/>
          </p15:clr>
        </p15:guide>
        <p15:guide id="4" pos="738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Headline Left; Blan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6DB14-B12C-BF4C-9908-F19A8ECBE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54" y="1301689"/>
            <a:ext cx="5653130" cy="1218795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4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D81F6-F7D7-3041-BE4A-4CFEB4790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940" y="3096601"/>
            <a:ext cx="5995879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CD2843-0A0F-2543-BECE-CE1E9CF2AE5D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F742F4F-283B-924C-8E64-F56E4C436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940" y="3529323"/>
            <a:ext cx="5995879" cy="141064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5FCFBA8-75E7-3E41-8222-1824B51D24D5}"/>
              </a:ext>
            </a:extLst>
          </p:cNvPr>
          <p:cNvCxnSpPr/>
          <p:nvPr userDrawn="1"/>
        </p:nvCxnSpPr>
        <p:spPr>
          <a:xfrm>
            <a:off x="485940" y="2647587"/>
            <a:ext cx="64440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A353006-0B65-D64B-BDC0-4C4B42E6E7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3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Blue Band Acros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8C01E8-64D2-F941-8969-768182C5BAA6}"/>
              </a:ext>
            </a:extLst>
          </p:cNvPr>
          <p:cNvSpPr/>
          <p:nvPr userDrawn="1"/>
        </p:nvSpPr>
        <p:spPr>
          <a:xfrm>
            <a:off x="0" y="-4794"/>
            <a:ext cx="12192000" cy="4572001"/>
          </a:xfrm>
          <a:prstGeom prst="rect">
            <a:avLst/>
          </a:prstGeom>
          <a:solidFill>
            <a:srgbClr val="008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00BC42-F678-CA4D-911F-856EC0413341}"/>
              </a:ext>
            </a:extLst>
          </p:cNvPr>
          <p:cNvSpPr txBox="1">
            <a:spLocks/>
          </p:cNvSpPr>
          <p:nvPr userDrawn="1"/>
        </p:nvSpPr>
        <p:spPr>
          <a:xfrm>
            <a:off x="2530548" y="4960137"/>
            <a:ext cx="5699051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E5B7FD-B4BF-FA4D-AFCE-2951B978A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C2FCF3-DB8E-474B-94B9-14524CEB9408}"/>
              </a:ext>
            </a:extLst>
          </p:cNvPr>
          <p:cNvCxnSpPr/>
          <p:nvPr userDrawn="1"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C4D964-36CB-724A-B7C5-9253F3F32CAF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close up of a sign&#10;&#10;Description automatically generated">
            <a:extLst>
              <a:ext uri="{FF2B5EF4-FFF2-40B4-BE49-F238E27FC236}">
                <a16:creationId xmlns:a16="http://schemas.microsoft.com/office/drawing/2014/main" id="{EBF5BF98-FDB6-BB49-9A7F-733D94EB3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3732405A-CA40-B04D-9998-1FEDC9E2D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35" y="434823"/>
            <a:ext cx="5050971" cy="164147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89AFAA6-6A3E-0044-8C5F-D99204C9C21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611295" y="434823"/>
            <a:ext cx="5050971" cy="164147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68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- Orange Band Acros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25B53E-A56D-1A4D-884A-A04CA981B9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662266" y="6427402"/>
            <a:ext cx="52973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EE1D7815-1289-9943-B02C-7972E6A053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8C01E8-64D2-F941-8969-768182C5BAA6}"/>
              </a:ext>
            </a:extLst>
          </p:cNvPr>
          <p:cNvSpPr/>
          <p:nvPr userDrawn="1"/>
        </p:nvSpPr>
        <p:spPr>
          <a:xfrm>
            <a:off x="0" y="-4794"/>
            <a:ext cx="12192000" cy="4572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B00BC42-F678-CA4D-911F-856EC0413341}"/>
              </a:ext>
            </a:extLst>
          </p:cNvPr>
          <p:cNvSpPr txBox="1">
            <a:spLocks/>
          </p:cNvSpPr>
          <p:nvPr userDrawn="1"/>
        </p:nvSpPr>
        <p:spPr>
          <a:xfrm>
            <a:off x="2530548" y="4960137"/>
            <a:ext cx="5699051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i="0" dirty="0">
                <a:latin typeface="Arial Black" panose="020B0604020202020204" pitchFamily="34" charset="0"/>
                <a:cs typeface="Arial Black" panose="020B0604020202020204" pitchFamily="34" charset="0"/>
              </a:rPr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E5B7FD-B4BF-FA4D-AFCE-2951B978A6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C2FCF3-DB8E-474B-94B9-14524CEB9408}"/>
              </a:ext>
            </a:extLst>
          </p:cNvPr>
          <p:cNvCxnSpPr/>
          <p:nvPr userDrawn="1"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EC2DBB-230F-2648-B6FD-1EF019DEC230}"/>
              </a:ext>
            </a:extLst>
          </p:cNvPr>
          <p:cNvCxnSpPr>
            <a:cxnSpLocks/>
          </p:cNvCxnSpPr>
          <p:nvPr userDrawn="1"/>
        </p:nvCxnSpPr>
        <p:spPr>
          <a:xfrm>
            <a:off x="1446028" y="6614855"/>
            <a:ext cx="10216238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8BDD1186-BB7F-5F48-86CA-052D26BC1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54" y="6490929"/>
            <a:ext cx="843395" cy="238070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C699B1A-23A0-7B4D-ADF0-C036137D9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35" y="434823"/>
            <a:ext cx="5050971" cy="164147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CEE0BBF-D033-E845-B4BD-74F414E1ECE1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611295" y="434823"/>
            <a:ext cx="5050971" cy="1641475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4288" indent="271463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242888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28638" indent="241300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0100" indent="30163">
              <a:lnSpc>
                <a:spcPct val="100000"/>
              </a:lnSpc>
              <a:tabLst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47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09E2E-6BE7-FB43-884F-4E4704E2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5EA49-610C-E64D-939D-0DB8E24C8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B0208-F462-D647-9780-5FC38FD87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334D3-5E2C-7948-9342-A9ECE5107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61AB7-FE55-8145-9CA5-AAD574910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7815-1289-9943-B02C-7972E6A05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66" r:id="rId3"/>
    <p:sldLayoutId id="2147483671" r:id="rId4"/>
    <p:sldLayoutId id="2147483673" r:id="rId5"/>
    <p:sldLayoutId id="2147483677" r:id="rId6"/>
    <p:sldLayoutId id="2147483649" r:id="rId7"/>
    <p:sldLayoutId id="2147483667" r:id="rId8"/>
    <p:sldLayoutId id="2147483676" r:id="rId9"/>
    <p:sldLayoutId id="2147483668" r:id="rId10"/>
    <p:sldLayoutId id="2147483669" r:id="rId11"/>
    <p:sldLayoutId id="2147483664" r:id="rId12"/>
    <p:sldLayoutId id="2147483678" r:id="rId13"/>
    <p:sldLayoutId id="2147483660" r:id="rId14"/>
    <p:sldLayoutId id="2147483661" r:id="rId15"/>
    <p:sldLayoutId id="2147483663" r:id="rId16"/>
    <p:sldLayoutId id="2147483662" r:id="rId17"/>
    <p:sldLayoutId id="2147483665" r:id="rId18"/>
    <p:sldLayoutId id="2147483655" r:id="rId19"/>
    <p:sldLayoutId id="214748367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E775-12E4-AA4B-8B4F-EA87DAD9F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7167" y="1870146"/>
            <a:ext cx="7255861" cy="1495794"/>
          </a:xfrm>
        </p:spPr>
        <p:txBody>
          <a:bodyPr/>
          <a:lstStyle/>
          <a:p>
            <a:r>
              <a:rPr lang="en-US" dirty="0"/>
              <a:t>Title Slide Option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3B15D-0C03-014D-A663-0E481548A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8697" y="3542070"/>
            <a:ext cx="7050711" cy="387798"/>
          </a:xfrm>
        </p:spPr>
        <p:txBody>
          <a:bodyPr/>
          <a:lstStyle/>
          <a:p>
            <a:r>
              <a:rPr lang="en-US" dirty="0"/>
              <a:t>Subhead Goes here (or could be date)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56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FA96-B554-1843-B4C4-AE0BC0962E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 will 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look like this.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5D92A-B310-EC48-BD42-4992E4622B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Will Look Like This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13FCC-6ACD-8349-86CF-C8E4C5E09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941" y="3529323"/>
            <a:ext cx="5610060" cy="1615827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ED4751-BFBC-A34F-83F6-E35C2FD077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Placeholder 7" descr="A person standing in a room&#10;&#10;Description automatically generated">
            <a:extLst>
              <a:ext uri="{FF2B5EF4-FFF2-40B4-BE49-F238E27FC236}">
                <a16:creationId xmlns:a16="http://schemas.microsoft.com/office/drawing/2014/main" id="{DDB498EC-37A1-104B-A427-6621DA1ADC5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39288" r="1963"/>
          <a:stretch/>
        </p:blipFill>
        <p:spPr>
          <a:xfrm>
            <a:off x="6684578" y="935422"/>
            <a:ext cx="4893446" cy="4694352"/>
          </a:xfrm>
        </p:spPr>
      </p:pic>
    </p:spTree>
    <p:extLst>
      <p:ext uri="{BB962C8B-B14F-4D97-AF65-F5344CB8AC3E}">
        <p14:creationId xmlns:p14="http://schemas.microsoft.com/office/powerpoint/2010/main" val="221679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F9F8FCD-141B-334F-A8AD-C3AEBECAF0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 will 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look like this.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0741CB-3B49-974F-BDB7-AA44D0B0E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Will Look Like This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610E1-CA71-C941-9898-BD9089B587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70F1E68-F8DA-E34B-BCA5-1E797080FC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AA2C1B9-7AE6-B943-A614-A263398CA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205" y="755151"/>
            <a:ext cx="7268340" cy="7268340"/>
          </a:xfrm>
          <a:prstGeom prst="rect">
            <a:avLst/>
          </a:prstGeom>
          <a:effectLst>
            <a:outerShdw dist="88900" dir="1620000" algn="ctr" rotWithShape="0">
              <a:srgbClr val="000000">
                <a:alpha val="1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563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574A043-CF0B-404A-8347-643A3036D9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 will </a:t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look like this.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76D46EF-1D1C-2446-B836-235898BAD9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Will Look Like This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13A8C95-76A4-F346-B09C-5A31EFE00E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8C2B1-A369-2745-A635-03E0EE9FEB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Placeholder 7" descr="Two people sitting on a couch&#10;&#10;Description automatically generated">
            <a:extLst>
              <a:ext uri="{FF2B5EF4-FFF2-40B4-BE49-F238E27FC236}">
                <a16:creationId xmlns:a16="http://schemas.microsoft.com/office/drawing/2014/main" id="{466D28D4-E394-6E46-9A95-90AA358063F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17984" r="39916"/>
          <a:stretch/>
        </p:blipFill>
        <p:spPr>
          <a:xfrm>
            <a:off x="0" y="0"/>
            <a:ext cx="5617029" cy="6858000"/>
          </a:xfrm>
        </p:spPr>
      </p:pic>
    </p:spTree>
    <p:extLst>
      <p:ext uri="{BB962C8B-B14F-4D97-AF65-F5344CB8AC3E}">
        <p14:creationId xmlns:p14="http://schemas.microsoft.com/office/powerpoint/2010/main" val="76716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85C44D45-6619-CA4B-AAC9-43BDE96E34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154" y="544797"/>
            <a:ext cx="10844280" cy="609398"/>
          </a:xfrm>
        </p:spPr>
        <p:txBody>
          <a:bodyPr/>
          <a:lstStyle/>
          <a:p>
            <a:r>
              <a:rPr lang="en-US" dirty="0"/>
              <a:t>Headline will </a:t>
            </a:r>
            <a:r>
              <a:rPr lang="en-US" dirty="0">
                <a:solidFill>
                  <a:schemeClr val="accent3"/>
                </a:solidFill>
              </a:rPr>
              <a:t>look like this.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F7F04-4317-DB4F-B3CC-7F90EBE61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Label Looks Like This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C3B48785-2C59-D64C-94F8-B4B5C66576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7140D0-CDA2-694E-87EF-30128FF9E5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2" name="Picture Placeholder 11" descr="A person sitting at a table&#10;&#10;Description automatically generated">
            <a:extLst>
              <a:ext uri="{FF2B5EF4-FFF2-40B4-BE49-F238E27FC236}">
                <a16:creationId xmlns:a16="http://schemas.microsoft.com/office/drawing/2014/main" id="{56AB78CD-EC6C-5B49-928E-ACE44E86401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15634" r="15634"/>
          <a:stretch/>
        </p:blipFill>
        <p:spPr/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8072B69-76C8-DF4E-BEFE-9DCD38C8DE28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pic>
        <p:nvPicPr>
          <p:cNvPr id="16" name="Picture Placeholder 15" descr="A person standing in a yard&#10;&#10;Description automatically generated">
            <a:extLst>
              <a:ext uri="{FF2B5EF4-FFF2-40B4-BE49-F238E27FC236}">
                <a16:creationId xmlns:a16="http://schemas.microsoft.com/office/drawing/2014/main" id="{CE7813D1-F224-354A-ACFC-2779C375110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l="21089" r="10180"/>
          <a:stretch/>
        </p:blipFill>
        <p:spPr>
          <a:xfrm>
            <a:off x="8249226" y="1851573"/>
            <a:ext cx="3456833" cy="2585267"/>
          </a:xfrm>
        </p:spPr>
      </p:pic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6290B9F1-DF02-CB45-8EC3-09E166AE7E1F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</p:txBody>
      </p:sp>
      <p:pic>
        <p:nvPicPr>
          <p:cNvPr id="14" name="Picture Placeholder 13" descr="Two people sitting in a room&#10;&#10;Description automatically generated">
            <a:extLst>
              <a:ext uri="{FF2B5EF4-FFF2-40B4-BE49-F238E27FC236}">
                <a16:creationId xmlns:a16="http://schemas.microsoft.com/office/drawing/2014/main" id="{C28E7450-4204-C34A-B17C-82114090349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4"/>
          <a:srcRect l="48965" r="7652"/>
          <a:stretch/>
        </p:blipFill>
        <p:spPr>
          <a:xfrm>
            <a:off x="4367418" y="1851573"/>
            <a:ext cx="3456833" cy="2585267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220E1BD-747F-D14D-9D37-95F664D3F788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 dirty="0"/>
              <a:t>Label Looks Like This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09D7E91-089A-EF48-BE9D-577918265254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dirty="0"/>
              <a:t>Label Looks Like This</a:t>
            </a:r>
          </a:p>
        </p:txBody>
      </p:sp>
    </p:spTree>
    <p:extLst>
      <p:ext uri="{BB962C8B-B14F-4D97-AF65-F5344CB8AC3E}">
        <p14:creationId xmlns:p14="http://schemas.microsoft.com/office/powerpoint/2010/main" val="3227933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EE3E-6B08-4B41-8905-B6A60CAFA9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 will </a:t>
            </a:r>
            <a:r>
              <a:rPr lang="en-US" dirty="0">
                <a:solidFill>
                  <a:schemeClr val="accent3"/>
                </a:solidFill>
              </a:rPr>
              <a:t>look like this.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4149B0-D5A5-F544-8AE0-0B8034121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6B23D85-D955-9A47-9DAB-0305249AC5B6}"/>
              </a:ext>
            </a:extLst>
          </p:cNvPr>
          <p:cNvSpPr>
            <a:spLocks noGrp="1"/>
          </p:cNvSpPr>
          <p:nvPr>
            <p:ph type="subTitle" idx="17"/>
          </p:nvPr>
        </p:nvSpPr>
        <p:spPr/>
        <p:txBody>
          <a:bodyPr/>
          <a:lstStyle/>
          <a:p>
            <a:r>
              <a:rPr lang="en-US" dirty="0"/>
              <a:t>Subhead Will Look Like This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6B777F-F200-A24F-AE58-FD1EE3CAC0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85940" y="2605398"/>
            <a:ext cx="5381630" cy="2898229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041B74-B38F-FD4C-A0D1-052F1CEFCE53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61221" y="2605398"/>
            <a:ext cx="5381630" cy="2898229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07B9494-558A-9C4A-A31D-22BFCD8B35B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Subhead Will Look Like This</a:t>
            </a:r>
          </a:p>
        </p:txBody>
      </p:sp>
    </p:spTree>
    <p:extLst>
      <p:ext uri="{BB962C8B-B14F-4D97-AF65-F5344CB8AC3E}">
        <p14:creationId xmlns:p14="http://schemas.microsoft.com/office/powerpoint/2010/main" val="290661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C975-4475-4947-8205-D178936372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Headline will </a:t>
            </a:r>
            <a:r>
              <a:rPr lang="en-US" dirty="0">
                <a:solidFill>
                  <a:schemeClr val="accent3"/>
                </a:solidFill>
              </a:rPr>
              <a:t>look like this.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5D7EEC4A-046B-D942-A1B1-C1B19EAEFC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877292-0047-5942-90BE-2D5C629215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336BA7D-01D1-064A-9FE2-EBA98B57F69D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7796CC8-A2D3-6F40-9071-62B70540E140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DA76F1E1-9B07-5145-BA4B-F3667929E021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F450877-24EA-9F42-8BD2-928CAB9FA772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669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C7B10F-56A1-534C-B707-5645D0E571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D70B69-F8E8-6E4A-AF42-33F2E4A8A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0736" y="3017347"/>
            <a:ext cx="3008540" cy="304699"/>
          </a:xfrm>
        </p:spPr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EE12B0-D0FC-9845-B4E6-40F5D136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90736" y="3421285"/>
            <a:ext cx="3008540" cy="738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Job Title</a:t>
            </a:r>
            <a:br>
              <a:rPr lang="en-US" dirty="0"/>
            </a:br>
            <a:r>
              <a:rPr lang="en-US" dirty="0"/>
              <a:t>Phone Number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EFFB7FA-C42F-8E42-8E99-08FC494C521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00584" y="3017347"/>
            <a:ext cx="3008540" cy="304699"/>
          </a:xfrm>
        </p:spPr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54DE656-1836-7A43-BB03-048B3A0755B9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8300584" y="3421285"/>
            <a:ext cx="3008540" cy="738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Job Title</a:t>
            </a:r>
            <a:br>
              <a:rPr lang="en-US" dirty="0"/>
            </a:br>
            <a:r>
              <a:rPr lang="en-US" dirty="0"/>
              <a:t>Phone Number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87B6E7-B38D-7A45-AE29-69748A99861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390736" y="4909209"/>
            <a:ext cx="3008540" cy="304699"/>
          </a:xfrm>
        </p:spPr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EE05E7-7FCB-CA41-AF45-DE7DA7668F8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390736" y="5313147"/>
            <a:ext cx="3008540" cy="738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Job Title</a:t>
            </a:r>
            <a:br>
              <a:rPr lang="en-US" dirty="0"/>
            </a:br>
            <a:r>
              <a:rPr lang="en-US" dirty="0"/>
              <a:t>Phone Number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15904B-DC93-5447-80A2-98FC93EBEE2D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300584" y="4909209"/>
            <a:ext cx="3008540" cy="304699"/>
          </a:xfrm>
        </p:spPr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B7266DD-405D-314E-A10D-6283F6A3DFD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8300584" y="5313147"/>
            <a:ext cx="3008540" cy="738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Job Title</a:t>
            </a:r>
            <a:br>
              <a:rPr lang="en-US" dirty="0"/>
            </a:br>
            <a:r>
              <a:rPr lang="en-US" dirty="0"/>
              <a:t>Phone Number</a:t>
            </a:r>
            <a:br>
              <a:rPr lang="en-US" dirty="0"/>
            </a:br>
            <a:r>
              <a:rPr lang="en-US" dirty="0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105703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4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11AA95-71DB-7F42-8B65-780ABECBC3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2160"/>
              </a:lnSpc>
            </a:pPr>
            <a:r>
              <a:rPr lang="en-US" dirty="0"/>
              <a:t>Contact Info</a:t>
            </a:r>
          </a:p>
          <a:p>
            <a:pPr>
              <a:lnSpc>
                <a:spcPts val="2160"/>
              </a:lnSpc>
            </a:pPr>
            <a:r>
              <a:rPr lang="en-US" dirty="0"/>
              <a:t>Could Go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0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88A8DDD-4188-DF46-887C-D7BDC730F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17" y="2140854"/>
            <a:ext cx="6718901" cy="1495794"/>
          </a:xfrm>
        </p:spPr>
        <p:txBody>
          <a:bodyPr/>
          <a:lstStyle/>
          <a:p>
            <a:r>
              <a:rPr lang="en-US" dirty="0"/>
              <a:t>Title Slide Option </a:t>
            </a:r>
            <a:r>
              <a:rPr lang="en-US" dirty="0">
                <a:solidFill>
                  <a:schemeClr val="accent3"/>
                </a:solidFill>
              </a:rPr>
              <a:t>2 Lorem Ipsum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0F135205-D4B4-5641-A06F-E909762C2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447" y="3877306"/>
            <a:ext cx="5995879" cy="387798"/>
          </a:xfrm>
        </p:spPr>
        <p:txBody>
          <a:bodyPr/>
          <a:lstStyle/>
          <a:p>
            <a:r>
              <a:rPr lang="en-US" dirty="0" err="1"/>
              <a:t>Subheadline</a:t>
            </a:r>
            <a:r>
              <a:rPr lang="en-US" dirty="0"/>
              <a:t> Goes Here (or date)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3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9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2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FEFA1-ACBB-6F44-8869-915BD74BB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33" y="2929060"/>
            <a:ext cx="5340651" cy="1495794"/>
          </a:xfrm>
        </p:spPr>
        <p:txBody>
          <a:bodyPr/>
          <a:lstStyle/>
          <a:p>
            <a:r>
              <a:rPr lang="en-US" dirty="0"/>
              <a:t>Transition Option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13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BB1448-C7A6-2741-99BC-F29766B581F4}"/>
              </a:ext>
            </a:extLst>
          </p:cNvPr>
          <p:cNvSpPr txBox="1"/>
          <p:nvPr/>
        </p:nvSpPr>
        <p:spPr>
          <a:xfrm>
            <a:off x="2021113" y="2921168"/>
            <a:ext cx="2119085" cy="1015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66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01.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5DF1C7-F660-CF41-AA2F-9BA59F08E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5970" y="2819601"/>
            <a:ext cx="5479143" cy="1218795"/>
          </a:xfrm>
        </p:spPr>
        <p:txBody>
          <a:bodyPr/>
          <a:lstStyle/>
          <a:p>
            <a:r>
              <a:rPr lang="en-US" dirty="0"/>
              <a:t>Transition Option 2 Lorem Ipsum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7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31898-506F-A84D-9C02-F4A931C80E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67320-DAD1-8141-AB46-6A9C9135A0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CD150-6999-0943-AE1E-A9792341D8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E2B0CC-1258-3449-97F8-3E0C2FFA56F7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9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AD00A9-5DE1-DA44-B14A-147EEC5182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BE005-C2B3-3441-9216-F181F84E98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6032E-2EDF-CD4C-B047-CAA78A7C8F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98DBF7-6F52-A245-8B4E-B82055E41715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6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A8A1E1-34E0-1C46-A4FE-E8B7105778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1D7815-1289-9943-B02C-7972E6A053A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4FF0-E6C0-F543-98C5-3567A43FC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5887" y="3486469"/>
            <a:ext cx="5980174" cy="2667397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4127C3-B7FE-2141-B615-66C205DEE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887" y="1426231"/>
            <a:ext cx="5653130" cy="1218795"/>
          </a:xfrm>
        </p:spPr>
        <p:txBody>
          <a:bodyPr/>
          <a:lstStyle/>
          <a:p>
            <a:r>
              <a:rPr lang="en-US" dirty="0"/>
              <a:t>Headline Will Go Here Lorem Ipsum</a:t>
            </a:r>
          </a:p>
        </p:txBody>
      </p:sp>
      <p:pic>
        <p:nvPicPr>
          <p:cNvPr id="7" name="Picture Placeholder 6" descr="A person standing in a room&#10;&#10;Description automatically generated">
            <a:extLst>
              <a:ext uri="{FF2B5EF4-FFF2-40B4-BE49-F238E27FC236}">
                <a16:creationId xmlns:a16="http://schemas.microsoft.com/office/drawing/2014/main" id="{AE53396C-BF46-6045-98A4-94138BD120D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46388" r="11070"/>
          <a:stretch/>
        </p:blipFill>
        <p:spPr>
          <a:xfrm>
            <a:off x="479425" y="0"/>
            <a:ext cx="4625975" cy="6129338"/>
          </a:xfrm>
        </p:spPr>
      </p:pic>
    </p:spTree>
    <p:extLst>
      <p:ext uri="{BB962C8B-B14F-4D97-AF65-F5344CB8AC3E}">
        <p14:creationId xmlns:p14="http://schemas.microsoft.com/office/powerpoint/2010/main" val="1210436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pLine Insurance">
      <a:dk1>
        <a:srgbClr val="113463"/>
      </a:dk1>
      <a:lt1>
        <a:srgbClr val="FFFFFF"/>
      </a:lt1>
      <a:dk2>
        <a:srgbClr val="0080E3"/>
      </a:dk2>
      <a:lt2>
        <a:srgbClr val="F0F0F0"/>
      </a:lt2>
      <a:accent1>
        <a:srgbClr val="113562"/>
      </a:accent1>
      <a:accent2>
        <a:srgbClr val="007FE2"/>
      </a:accent2>
      <a:accent3>
        <a:srgbClr val="D12B28"/>
      </a:accent3>
      <a:accent4>
        <a:srgbClr val="FF9200"/>
      </a:accent4>
      <a:accent5>
        <a:srgbClr val="000000"/>
      </a:accent5>
      <a:accent6>
        <a:srgbClr val="F0F0F0"/>
      </a:accent6>
      <a:hlink>
        <a:srgbClr val="0080E3"/>
      </a:hlink>
      <a:folHlink>
        <a:srgbClr val="11356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951</Words>
  <Application>Microsoft Office PowerPoint</Application>
  <PresentationFormat>Widescreen</PresentationFormat>
  <Paragraphs>69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 Theme</vt:lpstr>
      <vt:lpstr>Title Slide Option 1</vt:lpstr>
      <vt:lpstr>Title Slide Option 2 Lorem Ipsum</vt:lpstr>
      <vt:lpstr>PowerPoint Presentation</vt:lpstr>
      <vt:lpstr>PowerPoint Presentation</vt:lpstr>
      <vt:lpstr>Transition Option 1</vt:lpstr>
      <vt:lpstr>Transition Option 2 Lorem Ipsum</vt:lpstr>
      <vt:lpstr>PowerPoint Presentation</vt:lpstr>
      <vt:lpstr>PowerPoint Presentation</vt:lpstr>
      <vt:lpstr>Headline Will Go Here Lorem Ipsum</vt:lpstr>
      <vt:lpstr>Headline will  look like this.</vt:lpstr>
      <vt:lpstr>Headline will  look like this.</vt:lpstr>
      <vt:lpstr>Headline will  look like this.</vt:lpstr>
      <vt:lpstr>Headline will look like this.</vt:lpstr>
      <vt:lpstr>Headline will look like this.</vt:lpstr>
      <vt:lpstr>Headline will look like this.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Cari Weis</dc:creator>
  <cp:lastModifiedBy>Amy Rosen</cp:lastModifiedBy>
  <cp:revision>78</cp:revision>
  <dcterms:created xsi:type="dcterms:W3CDTF">2020-09-03T14:19:47Z</dcterms:created>
  <dcterms:modified xsi:type="dcterms:W3CDTF">2024-01-23T19:36:09Z</dcterms:modified>
</cp:coreProperties>
</file>