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4" r:id="rId2"/>
    <p:sldId id="305" r:id="rId3"/>
    <p:sldId id="273" r:id="rId4"/>
    <p:sldId id="294" r:id="rId5"/>
    <p:sldId id="301" r:id="rId6"/>
    <p:sldId id="302" r:id="rId7"/>
    <p:sldId id="281" r:id="rId8"/>
    <p:sldId id="296" r:id="rId9"/>
    <p:sldId id="297" r:id="rId10"/>
    <p:sldId id="28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3" r:id="rId19"/>
    <p:sldId id="298" r:id="rId20"/>
    <p:sldId id="306" r:id="rId21"/>
    <p:sldId id="272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B6823-85B5-442C-9897-BA9EF8ABACA0}">
          <p14:sldIdLst>
            <p14:sldId id="304"/>
            <p14:sldId id="305"/>
            <p14:sldId id="273"/>
            <p14:sldId id="294"/>
            <p14:sldId id="301"/>
            <p14:sldId id="302"/>
            <p14:sldId id="281"/>
            <p14:sldId id="296"/>
            <p14:sldId id="297"/>
            <p14:sldId id="282"/>
            <p14:sldId id="286"/>
            <p14:sldId id="287"/>
            <p14:sldId id="288"/>
            <p14:sldId id="289"/>
            <p14:sldId id="290"/>
            <p14:sldId id="291"/>
            <p14:sldId id="292"/>
            <p14:sldId id="263"/>
            <p14:sldId id="298"/>
            <p14:sldId id="306"/>
            <p14:sldId id="27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6320"/>
  </p:normalViewPr>
  <p:slideViewPr>
    <p:cSldViewPr snapToGrid="0" snapToObjects="1" showGuides="1">
      <p:cViewPr varScale="1">
        <p:scale>
          <a:sx n="69" d="100"/>
          <a:sy n="69" d="100"/>
        </p:scale>
        <p:origin x="931" y="72"/>
      </p:cViewPr>
      <p:guideLst>
        <p:guide orient="horz" pos="2160"/>
        <p:guide pos="3840"/>
        <p:guide orient="horz" pos="1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A9-024F-9909-BC349248B5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A9-024F-9909-BC349248B5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A9-024F-9909-BC349248B5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A9-024F-9909-BC349248B5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8F-724E-A6F4-705A74CCA5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98F-724E-A6F4-705A74CCA574}"/>
              </c:ext>
            </c:extLst>
          </c:dPt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5.6</c:v>
                </c:pt>
                <c:pt idx="2">
                  <c:v>4.2</c:v>
                </c:pt>
                <c:pt idx="3">
                  <c:v>3.7</c:v>
                </c:pt>
                <c:pt idx="4">
                  <c:v>4.2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1-9340-B5BC-6EE2A6D54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1-48B5-BB0D-7DC77CF502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1-48B5-BB0D-7DC77CF502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1-48B5-BB0D-7DC77CF50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298448"/>
        <c:axId val="253283888"/>
      </c:barChart>
      <c:catAx>
        <c:axId val="2532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283888"/>
        <c:crosses val="autoZero"/>
        <c:auto val="1"/>
        <c:lblAlgn val="ctr"/>
        <c:lblOffset val="100"/>
        <c:noMultiLvlLbl val="0"/>
      </c:catAx>
      <c:valAx>
        <c:axId val="25328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29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C-4735-BB52-D5B43CFACA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C-4735-BB52-D5B43CFACA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C-4735-BB52-D5B43CFAC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441904"/>
        <c:axId val="305445232"/>
        <c:axId val="0"/>
      </c:bar3DChart>
      <c:catAx>
        <c:axId val="30544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45232"/>
        <c:crosses val="autoZero"/>
        <c:auto val="1"/>
        <c:lblAlgn val="ctr"/>
        <c:lblOffset val="100"/>
        <c:noMultiLvlLbl val="0"/>
      </c:catAx>
      <c:valAx>
        <c:axId val="30544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44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26142F-CA66-9C4D-A95E-776C1112F8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B54CE-4CDA-FD46-91AA-DAD92B4619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60A4-505F-8145-AF44-2FE3331B3F2F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3E58B-9446-0047-97D8-DBD4D913D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F7BB4-06FA-E74A-9A68-304EB7C224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7883A-22DD-2245-946E-247407F2D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21029-A257-3941-A8CD-FE9AAB3FC41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EB48-1929-254B-ACCB-0CFE48BEA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8EB48-1929-254B-ACCB-0CFE48BEA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E26FB7E-C9E1-1A48-80F7-98EAFABE9D52}"/>
              </a:ext>
            </a:extLst>
          </p:cNvPr>
          <p:cNvSpPr/>
          <p:nvPr userDrawn="1"/>
        </p:nvSpPr>
        <p:spPr>
          <a:xfrm rot="10800000">
            <a:off x="10539166" y="-11504"/>
            <a:ext cx="1652832" cy="24530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15BBA9-A0EE-B840-BC5E-EF5FC60DB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34572" y="5773186"/>
            <a:ext cx="2751061" cy="713462"/>
          </a:xfrm>
          <a:prstGeom prst="rect">
            <a:avLst/>
          </a:prstGeom>
        </p:spPr>
      </p:pic>
      <p:pic>
        <p:nvPicPr>
          <p:cNvPr id="5" name="Picture 4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78B9E0D1-A79D-4A2D-B1BC-D533BC340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97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C5F7-264C-5A48-BB66-D585C5436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385" y="1724991"/>
            <a:ext cx="5768121" cy="224369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6ABA5-6BDA-DD41-8F9D-0B0EC3384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386" y="4070210"/>
            <a:ext cx="5768120" cy="3462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5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593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681E1F-B1A8-7041-9401-7671339A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19" y="1642260"/>
            <a:ext cx="5232401" cy="1641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392B45-90D2-5044-AE78-35FAAFB2E5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6982" y="1642260"/>
            <a:ext cx="5232401" cy="1641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360861-0F71-1149-B79F-972EB873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58657"/>
            <a:ext cx="11346762" cy="66479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7A9CD9-3AC3-814F-A8B2-83268F4D442E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DC72A1F-ED8E-934D-AE01-F635E34332EC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D3F62CB-E05A-D149-B0A7-7AB6B5308170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8A0B7B-D9CE-EE4C-8126-D538E8A35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AB55C9E-25B6-A54F-AD2C-1244F821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E56A4E-D270-4205-A7DD-8C5964036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275" y="1252538"/>
            <a:ext cx="11347450" cy="38972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o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360861-0F71-1149-B79F-972EB873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58657"/>
            <a:ext cx="11346762" cy="66479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7A9CD9-3AC3-814F-A8B2-83268F4D442E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DC72A1F-ED8E-934D-AE01-F635E34332EC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D3F62CB-E05A-D149-B0A7-7AB6B5308170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8A0B7B-D9CE-EE4C-8126-D538E8A35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AB55C9E-25B6-A54F-AD2C-1244F821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E3438C-E667-9C4A-8D8C-14042796FDD1}"/>
              </a:ext>
            </a:extLst>
          </p:cNvPr>
          <p:cNvSpPr/>
          <p:nvPr userDrawn="1"/>
        </p:nvSpPr>
        <p:spPr>
          <a:xfrm>
            <a:off x="-1" y="1603332"/>
            <a:ext cx="5845629" cy="72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1AB36CDF-7F78-AF4C-B5D7-7D074DD1C378}"/>
              </a:ext>
            </a:extLst>
          </p:cNvPr>
          <p:cNvSpPr txBox="1">
            <a:spLocks/>
          </p:cNvSpPr>
          <p:nvPr userDrawn="1"/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379F15-5FEF-5E48-9C45-A41355FD2DB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840D7C-4E51-7D4F-9E2C-5F455A0C105C}"/>
              </a:ext>
            </a:extLst>
          </p:cNvPr>
          <p:cNvSpPr/>
          <p:nvPr userDrawn="1"/>
        </p:nvSpPr>
        <p:spPr>
          <a:xfrm>
            <a:off x="6095999" y="1603332"/>
            <a:ext cx="5843016" cy="72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AE401C-75B5-8547-B468-2C62B10FC4C3}"/>
              </a:ext>
            </a:extLst>
          </p:cNvPr>
          <p:cNvSpPr/>
          <p:nvPr userDrawn="1"/>
        </p:nvSpPr>
        <p:spPr>
          <a:xfrm>
            <a:off x="-1" y="3870544"/>
            <a:ext cx="5843016" cy="722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5C65BD-C639-954E-9682-8609DFB93409}"/>
              </a:ext>
            </a:extLst>
          </p:cNvPr>
          <p:cNvSpPr/>
          <p:nvPr userDrawn="1"/>
        </p:nvSpPr>
        <p:spPr>
          <a:xfrm>
            <a:off x="6096000" y="3870543"/>
            <a:ext cx="5843016" cy="722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2275" y="2389188"/>
            <a:ext cx="5422900" cy="1406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4" name="Content Placeholder 4"/>
          <p:cNvSpPr>
            <a:spLocks noGrp="1"/>
          </p:cNvSpPr>
          <p:nvPr>
            <p:ph sz="quarter" idx="14"/>
          </p:nvPr>
        </p:nvSpPr>
        <p:spPr>
          <a:xfrm>
            <a:off x="6268028" y="2385432"/>
            <a:ext cx="5422900" cy="1406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5"/>
          </p:nvPr>
        </p:nvSpPr>
        <p:spPr>
          <a:xfrm>
            <a:off x="422728" y="4770409"/>
            <a:ext cx="5422900" cy="1406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16"/>
          </p:nvPr>
        </p:nvSpPr>
        <p:spPr>
          <a:xfrm>
            <a:off x="6268028" y="4752416"/>
            <a:ext cx="5422900" cy="1406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sz="quarter" idx="17"/>
          </p:nvPr>
        </p:nvSpPr>
        <p:spPr>
          <a:xfrm>
            <a:off x="6268028" y="1705212"/>
            <a:ext cx="5232400" cy="52228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Content Placeholder 47"/>
          <p:cNvSpPr>
            <a:spLocks noGrp="1"/>
          </p:cNvSpPr>
          <p:nvPr>
            <p:ph sz="quarter" idx="18"/>
          </p:nvPr>
        </p:nvSpPr>
        <p:spPr>
          <a:xfrm>
            <a:off x="422728" y="3964562"/>
            <a:ext cx="5232400" cy="52228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Content Placeholder 47"/>
          <p:cNvSpPr>
            <a:spLocks noGrp="1"/>
          </p:cNvSpPr>
          <p:nvPr>
            <p:ph sz="quarter" idx="19"/>
          </p:nvPr>
        </p:nvSpPr>
        <p:spPr>
          <a:xfrm>
            <a:off x="422728" y="1705212"/>
            <a:ext cx="5232400" cy="52228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Content Placeholder 47"/>
          <p:cNvSpPr>
            <a:spLocks noGrp="1"/>
          </p:cNvSpPr>
          <p:nvPr>
            <p:ph sz="quarter" idx="20"/>
          </p:nvPr>
        </p:nvSpPr>
        <p:spPr>
          <a:xfrm>
            <a:off x="6268028" y="3969288"/>
            <a:ext cx="5232400" cy="52228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03D0DE0-0145-43B4-8449-9F29ADA4DD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2728" y="1162647"/>
            <a:ext cx="11347450" cy="4299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44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EEB6EBC-3AB1-124D-A638-B9A053614DEE}"/>
              </a:ext>
            </a:extLst>
          </p:cNvPr>
          <p:cNvSpPr/>
          <p:nvPr userDrawn="1"/>
        </p:nvSpPr>
        <p:spPr>
          <a:xfrm>
            <a:off x="-9623" y="-9625"/>
            <a:ext cx="4985886" cy="6877322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886" h="6877322">
                <a:moveTo>
                  <a:pt x="0" y="0"/>
                </a:moveTo>
                <a:lnTo>
                  <a:pt x="2194560" y="9626"/>
                </a:lnTo>
                <a:lnTo>
                  <a:pt x="4985886" y="6877251"/>
                </a:lnTo>
                <a:lnTo>
                  <a:pt x="1" y="6877252"/>
                </a:lnTo>
                <a:cubicBezTo>
                  <a:pt x="16042" y="6898106"/>
                  <a:pt x="3209" y="228920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86EFA-302A-EA4F-A20F-51CA7729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87" y="1425883"/>
            <a:ext cx="5419024" cy="13295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43E657-CEDA-9D41-8CE1-C4EDCB137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087" y="2917511"/>
            <a:ext cx="541902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264D62-3272-3F40-8DB3-146A46151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79" y="1510553"/>
            <a:ext cx="5328000" cy="38368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FFF979-EBF4-FE44-869F-E9CD41FC77EF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06411C7-D1E3-B84E-9AC4-64B51DBDFBB8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CA1A1DC-5492-B348-B1E6-11A724D6F0B9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37A80A-E54C-1F44-A202-65205E0C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D550F37-C3F3-7D4E-82DC-4D6BEA7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95FE026-01F8-44ED-8C9D-43F5648746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369" y="3194050"/>
            <a:ext cx="5495031" cy="2079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37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6EB496AC-5A2C-B04F-9265-04AB5C274E02}"/>
              </a:ext>
            </a:extLst>
          </p:cNvPr>
          <p:cNvSpPr/>
          <p:nvPr userDrawn="1"/>
        </p:nvSpPr>
        <p:spPr>
          <a:xfrm flipH="1">
            <a:off x="7212740" y="-3626"/>
            <a:ext cx="4992511" cy="6894200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4985886"/>
              <a:gd name="connsiteY0" fmla="*/ 3626 h 6880948"/>
              <a:gd name="connsiteX1" fmla="*/ 2181308 w 4985886"/>
              <a:gd name="connsiteY1" fmla="*/ 0 h 6880948"/>
              <a:gd name="connsiteX2" fmla="*/ 4985886 w 4985886"/>
              <a:gd name="connsiteY2" fmla="*/ 6880877 h 6880948"/>
              <a:gd name="connsiteX3" fmla="*/ 1 w 4985886"/>
              <a:gd name="connsiteY3" fmla="*/ 6880878 h 6880948"/>
              <a:gd name="connsiteX4" fmla="*/ 0 w 4985886"/>
              <a:gd name="connsiteY4" fmla="*/ 3626 h 6880948"/>
              <a:gd name="connsiteX0" fmla="*/ 6625 w 4992511"/>
              <a:gd name="connsiteY0" fmla="*/ 3626 h 6894200"/>
              <a:gd name="connsiteX1" fmla="*/ 2187933 w 4992511"/>
              <a:gd name="connsiteY1" fmla="*/ 0 h 6894200"/>
              <a:gd name="connsiteX2" fmla="*/ 4992511 w 4992511"/>
              <a:gd name="connsiteY2" fmla="*/ 6880877 h 6894200"/>
              <a:gd name="connsiteX3" fmla="*/ 0 w 4992511"/>
              <a:gd name="connsiteY3" fmla="*/ 6894130 h 6894200"/>
              <a:gd name="connsiteX4" fmla="*/ 6625 w 4992511"/>
              <a:gd name="connsiteY4" fmla="*/ 3626 h 68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511" h="6894200">
                <a:moveTo>
                  <a:pt x="6625" y="3626"/>
                </a:moveTo>
                <a:lnTo>
                  <a:pt x="2187933" y="0"/>
                </a:lnTo>
                <a:lnTo>
                  <a:pt x="4992511" y="6880877"/>
                </a:lnTo>
                <a:lnTo>
                  <a:pt x="0" y="6894130"/>
                </a:lnTo>
                <a:cubicBezTo>
                  <a:pt x="16041" y="6914984"/>
                  <a:pt x="9834" y="2292835"/>
                  <a:pt x="6625" y="36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44A914-6C51-5B46-AAFB-52F4122C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1468218"/>
            <a:ext cx="5419024" cy="13295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E65427E-40E8-E144-BBB2-97A84F84C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619" y="2959846"/>
            <a:ext cx="5419024" cy="3693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1786ED3-A24D-1542-A74F-B6C846E12B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1381" y="1510553"/>
            <a:ext cx="5328000" cy="38368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91F93E-43DD-3A46-860D-ADF9980BF450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7979102-B2E2-0447-B385-087240BD6732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3E45FFB-ED38-514C-A781-7096C40377FF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017656-F233-7B46-AFE5-27E890D1C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1EC0303-B93F-6448-B532-7E79BD26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D60068-9C6C-4E47-B8B6-DD69E6407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612" y="3428999"/>
            <a:ext cx="5495031" cy="2079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75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Left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400030-4F39-C54E-9B0A-55A42D525C1E}"/>
              </a:ext>
            </a:extLst>
          </p:cNvPr>
          <p:cNvSpPr/>
          <p:nvPr userDrawn="1"/>
        </p:nvSpPr>
        <p:spPr>
          <a:xfrm>
            <a:off x="5542961" y="0"/>
            <a:ext cx="66490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44A914-6C51-5B46-AAFB-52F4122C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2262795"/>
            <a:ext cx="4573587" cy="199439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D3308-99B1-084B-8FC4-20CFCCA5D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0" y="1427817"/>
            <a:ext cx="5419725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4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" indent="0">
              <a:buFontTx/>
              <a:buNone/>
              <a:tabLst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002F89-72E4-C34B-A662-E4041AF11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0" y="1778310"/>
            <a:ext cx="541902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5FA034-9965-8344-B6F6-0E102F2463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0000" y="3723977"/>
            <a:ext cx="5419725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4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" indent="0">
              <a:buFontTx/>
              <a:buNone/>
              <a:tabLst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A529282-8C6B-E14D-9F48-DF71F4384E8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50000" y="4074470"/>
            <a:ext cx="541902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E0ADEC-958E-2949-9C4E-107A4FE0AF00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C0D4440-77F8-C943-B318-3BA941FEA5F2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57D5119-C89E-6F4D-8B67-AFEC0E8373D9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5AA31D-B642-6844-96A9-402C8A361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7668256-3B57-0644-B286-ACCCBF50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Top -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0C4C49-1CBE-684D-97F6-FA818E0EF856}"/>
              </a:ext>
            </a:extLst>
          </p:cNvPr>
          <p:cNvSpPr/>
          <p:nvPr userDrawn="1"/>
        </p:nvSpPr>
        <p:spPr>
          <a:xfrm>
            <a:off x="0" y="0"/>
            <a:ext cx="12191999" cy="1819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44A914-6C51-5B46-AAFB-52F4122C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481313"/>
            <a:ext cx="5419024" cy="13295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A529282-8C6B-E14D-9F48-DF71F4384E8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78827" y="3568412"/>
            <a:ext cx="54848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68E0FA-DB58-4F49-8917-02DBFB76F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275" y="424681"/>
            <a:ext cx="3678238" cy="2501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D99559D-30BE-D141-A080-F9770196DE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2957" y="424681"/>
            <a:ext cx="3678238" cy="2501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535E495-7124-0048-B67F-AD58CE2805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83639" y="424681"/>
            <a:ext cx="3678238" cy="2501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70795E-4185-1E4B-BB37-302C21F1B137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B64391B-32BE-874D-A962-2C120E8CB784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017E5AD-E39E-DE41-A021-804620CC897B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A44006-3ED1-7744-9192-5AC26FC8A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0586722-CB5C-194F-A06A-DBAE1A89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158A0-031F-4A56-B3CE-2F654C16E4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7064" y="3124200"/>
            <a:ext cx="5484813" cy="3571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47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45FFE61-B731-9346-A51C-399FA106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58657"/>
            <a:ext cx="11346762" cy="66479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532A90ED-A8B0-254D-817C-375F30012C4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75118" y="1641475"/>
            <a:ext cx="4894263" cy="4403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7C9806-848B-FD46-84C6-7577288F0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114" y="1656872"/>
            <a:ext cx="5419725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4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" indent="0">
              <a:buFontTx/>
              <a:buNone/>
              <a:tabLst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503DDE3-EE8C-3143-AE82-AAB677A57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619" y="1991968"/>
            <a:ext cx="541902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93DDA7-E583-6A46-8192-46DD901E2D16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04E8C2F-C073-1B46-A18D-108439CCA8AF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2892D31B-2455-E540-B4A0-5320928E79D8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71232B-F369-724D-9604-16602B99B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03FCF19-C5C4-684F-9D28-FE3ED8B3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9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59989F-EB0D-574C-BE53-8647D942E522}"/>
              </a:ext>
            </a:extLst>
          </p:cNvPr>
          <p:cNvSpPr/>
          <p:nvPr userDrawn="1"/>
        </p:nvSpPr>
        <p:spPr>
          <a:xfrm>
            <a:off x="0" y="0"/>
            <a:ext cx="52072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5FFE61-B731-9346-A51C-399FA106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764009"/>
            <a:ext cx="3810016" cy="199439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532A90ED-A8B0-254D-817C-375F30012C4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07284" y="320955"/>
            <a:ext cx="3315257" cy="2880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503DDE3-EE8C-3143-AE82-AAB677A57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619" y="2991210"/>
            <a:ext cx="4413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2">
            <a:extLst>
              <a:ext uri="{FF2B5EF4-FFF2-40B4-BE49-F238E27FC236}">
                <a16:creationId xmlns:a16="http://schemas.microsoft.com/office/drawing/2014/main" id="{AFD9F1B4-4571-CF48-A3F7-9F4B4321183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07284" y="3656547"/>
            <a:ext cx="3315257" cy="2880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698ACE-F1AD-9342-8956-DB82B631B53F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45DB297-67FE-5741-AAC7-68D83BADBC57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68E92FA-F25E-9E46-A215-708A58AE23EA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DCDC5D1-D5AB-974B-B772-B9EC21AEE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217F52B-D6F1-6C49-AB3D-897FA41C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8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Vers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CD0F0E-D43C-F142-9F15-E6D8F5E0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58657"/>
            <a:ext cx="11346762" cy="66479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D2C6E-88EA-464E-B6A1-F46AE5534E46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0CA6023-221B-8A4A-9CB2-CCB00967DFC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027F9E1-6985-0C49-AA7A-50584A425BAF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2D258B-AC08-C44A-832B-EA882AC2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4B513BB-1C69-8A4B-8310-FA03EE63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5CEA-C4DC-4463-BA49-CD29EBE0B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275" y="1252538"/>
            <a:ext cx="11347450" cy="38971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4A275A6-B145-42E8-82F5-6804E8CD8B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2275" y="1800225"/>
            <a:ext cx="11347450" cy="38052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989BFFD-156D-0742-824E-3624CEF541C5}"/>
              </a:ext>
            </a:extLst>
          </p:cNvPr>
          <p:cNvSpPr/>
          <p:nvPr userDrawn="1"/>
        </p:nvSpPr>
        <p:spPr>
          <a:xfrm>
            <a:off x="0" y="868017"/>
            <a:ext cx="12191999" cy="5989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DA2C6-1A01-AF46-B74A-BA205098649A}"/>
              </a:ext>
            </a:extLst>
          </p:cNvPr>
          <p:cNvSpPr/>
          <p:nvPr userDrawn="1"/>
        </p:nvSpPr>
        <p:spPr>
          <a:xfrm>
            <a:off x="0" y="0"/>
            <a:ext cx="7927942" cy="1669894"/>
          </a:xfrm>
          <a:custGeom>
            <a:avLst/>
            <a:gdLst>
              <a:gd name="connsiteX0" fmla="*/ 0 w 9219414"/>
              <a:gd name="connsiteY0" fmla="*/ 0 h 1941922"/>
              <a:gd name="connsiteX1" fmla="*/ 9219414 w 9219414"/>
              <a:gd name="connsiteY1" fmla="*/ 0 h 1941922"/>
              <a:gd name="connsiteX2" fmla="*/ 9219414 w 9219414"/>
              <a:gd name="connsiteY2" fmla="*/ 1941922 h 1941922"/>
              <a:gd name="connsiteX3" fmla="*/ 0 w 9219414"/>
              <a:gd name="connsiteY3" fmla="*/ 1941922 h 1941922"/>
              <a:gd name="connsiteX4" fmla="*/ 0 w 9219414"/>
              <a:gd name="connsiteY4" fmla="*/ 0 h 1941922"/>
              <a:gd name="connsiteX0" fmla="*/ 0 w 9219414"/>
              <a:gd name="connsiteY0" fmla="*/ 0 h 1941922"/>
              <a:gd name="connsiteX1" fmla="*/ 9219414 w 9219414"/>
              <a:gd name="connsiteY1" fmla="*/ 0 h 1941922"/>
              <a:gd name="connsiteX2" fmla="*/ 6344239 w 9219414"/>
              <a:gd name="connsiteY2" fmla="*/ 1932495 h 1941922"/>
              <a:gd name="connsiteX3" fmla="*/ 0 w 9219414"/>
              <a:gd name="connsiteY3" fmla="*/ 1941922 h 1941922"/>
              <a:gd name="connsiteX4" fmla="*/ 0 w 9219414"/>
              <a:gd name="connsiteY4" fmla="*/ 0 h 194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9414" h="1941922">
                <a:moveTo>
                  <a:pt x="0" y="0"/>
                </a:moveTo>
                <a:lnTo>
                  <a:pt x="9219414" y="0"/>
                </a:lnTo>
                <a:lnTo>
                  <a:pt x="6344239" y="1932495"/>
                </a:lnTo>
                <a:lnTo>
                  <a:pt x="0" y="194192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9028F2-7E4F-DD42-83BD-61974D9D74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3595" y="2505249"/>
            <a:ext cx="1912938" cy="23098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FE0044-B247-7A41-889C-C6A3E4830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3595" y="4928362"/>
            <a:ext cx="191293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7D3A8D-A494-7B4A-896C-0F95A3AA0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20" y="536684"/>
            <a:ext cx="6317546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 Our Team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F12A502-132A-C840-9774-4ABBD213B5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15966" y="2505249"/>
            <a:ext cx="1912938" cy="2309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0FFE9D7-59A9-CA4A-A26D-B064049514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15966" y="4928362"/>
            <a:ext cx="191293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57427724-86BC-9646-BC7E-4A8FBC7A84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05198" y="2505249"/>
            <a:ext cx="1912938" cy="2309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CC8BF513-4A4F-0E4D-B83C-C02A82E424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05198" y="4928362"/>
            <a:ext cx="191293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CF65901-07FB-714B-9026-E84D989699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94430" y="2505249"/>
            <a:ext cx="1912938" cy="2309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8D542B5-088E-3349-83F4-6323C4029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4430" y="4928362"/>
            <a:ext cx="191293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BDF8DF-77F9-524B-A0B3-334E82BE2090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48944310-075F-8046-996F-86DCF084931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2AA1E11F-C873-E948-91A6-F9F823E7A1DF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8A78D08-4E5F-F245-B6C2-221F1F988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4F54F3AD-109A-4045-B4D1-F73B24CD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building, sign&#10;&#10;Description automatically generated">
            <a:extLst>
              <a:ext uri="{FF2B5EF4-FFF2-40B4-BE49-F238E27FC236}">
                <a16:creationId xmlns:a16="http://schemas.microsoft.com/office/drawing/2014/main" id="{FFBA26FA-F408-488E-B8C6-723CA797D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86868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E221631C-1575-4D2C-8F88-A43419A1A9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05" y="-354563"/>
            <a:ext cx="8435154" cy="756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C5F7-264C-5A48-BB66-D585C5436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25" y="1780295"/>
            <a:ext cx="5768121" cy="207749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0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6ABA5-6BDA-DD41-8F9D-0B0EC3384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925" y="4006580"/>
            <a:ext cx="5768120" cy="3462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C1CFFE-3DEA-4A44-8405-13D7FFFD69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46925" y="5773186"/>
            <a:ext cx="2751061" cy="7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9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Enti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AB24C1-E9CF-AD47-8E09-4B89DFEE3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828D6B-E39F-7A4E-BBD9-BC400BB66F5F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9071C7D-0667-2247-9F3E-26699A962B0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BDBDFE6-AF13-864F-9161-7B61CDF50C3B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DC789-4FD8-0C42-A8DA-49FC2E172E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5A65CB-A241-F74E-A456-BA5A0131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46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69F9C948-2F84-DE47-AAB8-67B3554F3CA3}"/>
              </a:ext>
            </a:extLst>
          </p:cNvPr>
          <p:cNvSpPr/>
          <p:nvPr userDrawn="1"/>
        </p:nvSpPr>
        <p:spPr>
          <a:xfrm rot="5400000" flipH="1" flipV="1">
            <a:off x="1872239" y="-2472082"/>
            <a:ext cx="7919951" cy="11977993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263952 w 4985886"/>
              <a:gd name="connsiteY3" fmla="*/ 6707569 h 6877251"/>
              <a:gd name="connsiteX4" fmla="*/ 0 w 4985886"/>
              <a:gd name="connsiteY4" fmla="*/ 0 h 6877251"/>
              <a:gd name="connsiteX0" fmla="*/ 9426 w 4995312"/>
              <a:gd name="connsiteY0" fmla="*/ 0 h 6877251"/>
              <a:gd name="connsiteX1" fmla="*/ 2203986 w 4995312"/>
              <a:gd name="connsiteY1" fmla="*/ 9626 h 6877251"/>
              <a:gd name="connsiteX2" fmla="*/ 4995312 w 4995312"/>
              <a:gd name="connsiteY2" fmla="*/ 6877251 h 6877251"/>
              <a:gd name="connsiteX3" fmla="*/ 0 w 4995312"/>
              <a:gd name="connsiteY3" fmla="*/ 6867824 h 6877251"/>
              <a:gd name="connsiteX4" fmla="*/ 9426 w 4995312"/>
              <a:gd name="connsiteY4" fmla="*/ 0 h 6877251"/>
              <a:gd name="connsiteX0" fmla="*/ 0 w 4999620"/>
              <a:gd name="connsiteY0" fmla="*/ 0 h 6936160"/>
              <a:gd name="connsiteX1" fmla="*/ 2208294 w 4999620"/>
              <a:gd name="connsiteY1" fmla="*/ 68535 h 6936160"/>
              <a:gd name="connsiteX2" fmla="*/ 4999620 w 4999620"/>
              <a:gd name="connsiteY2" fmla="*/ 6936160 h 6936160"/>
              <a:gd name="connsiteX3" fmla="*/ 4308 w 4999620"/>
              <a:gd name="connsiteY3" fmla="*/ 6926733 h 6936160"/>
              <a:gd name="connsiteX4" fmla="*/ 0 w 4999620"/>
              <a:gd name="connsiteY4" fmla="*/ 0 h 693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620" h="6936160">
                <a:moveTo>
                  <a:pt x="0" y="0"/>
                </a:moveTo>
                <a:lnTo>
                  <a:pt x="2208294" y="68535"/>
                </a:lnTo>
                <a:lnTo>
                  <a:pt x="4999620" y="6936160"/>
                </a:lnTo>
                <a:lnTo>
                  <a:pt x="4308" y="6926733"/>
                </a:lnTo>
                <a:cubicBezTo>
                  <a:pt x="20349" y="6947587"/>
                  <a:pt x="3209" y="2289209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09C01-964E-BD42-B579-A422185F5530}"/>
              </a:ext>
            </a:extLst>
          </p:cNvPr>
          <p:cNvSpPr/>
          <p:nvPr userDrawn="1"/>
        </p:nvSpPr>
        <p:spPr>
          <a:xfrm>
            <a:off x="2149311" y="-122548"/>
            <a:ext cx="10152668" cy="7088956"/>
          </a:xfrm>
          <a:custGeom>
            <a:avLst/>
            <a:gdLst>
              <a:gd name="connsiteX0" fmla="*/ 0 w 10014408"/>
              <a:gd name="connsiteY0" fmla="*/ 0 h 6858000"/>
              <a:gd name="connsiteX1" fmla="*/ 10014408 w 10014408"/>
              <a:gd name="connsiteY1" fmla="*/ 0 h 6858000"/>
              <a:gd name="connsiteX2" fmla="*/ 10014408 w 10014408"/>
              <a:gd name="connsiteY2" fmla="*/ 6858000 h 6858000"/>
              <a:gd name="connsiteX3" fmla="*/ 0 w 10014408"/>
              <a:gd name="connsiteY3" fmla="*/ 6858000 h 6858000"/>
              <a:gd name="connsiteX4" fmla="*/ 0 w 10014408"/>
              <a:gd name="connsiteY4" fmla="*/ 0 h 6858000"/>
              <a:gd name="connsiteX0" fmla="*/ 0 w 10014408"/>
              <a:gd name="connsiteY0" fmla="*/ 0 h 6867427"/>
              <a:gd name="connsiteX1" fmla="*/ 10014408 w 10014408"/>
              <a:gd name="connsiteY1" fmla="*/ 0 h 6867427"/>
              <a:gd name="connsiteX2" fmla="*/ 10014408 w 10014408"/>
              <a:gd name="connsiteY2" fmla="*/ 6858000 h 6867427"/>
              <a:gd name="connsiteX3" fmla="*/ 2790334 w 10014408"/>
              <a:gd name="connsiteY3" fmla="*/ 6867427 h 6867427"/>
              <a:gd name="connsiteX4" fmla="*/ 0 w 10014408"/>
              <a:gd name="connsiteY4" fmla="*/ 0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408" h="6867427">
                <a:moveTo>
                  <a:pt x="0" y="0"/>
                </a:moveTo>
                <a:lnTo>
                  <a:pt x="10014408" y="0"/>
                </a:lnTo>
                <a:lnTo>
                  <a:pt x="10014408" y="6858000"/>
                </a:lnTo>
                <a:lnTo>
                  <a:pt x="2790334" y="6867427"/>
                </a:lnTo>
                <a:lnTo>
                  <a:pt x="0" y="0"/>
                </a:lnTo>
                <a:close/>
              </a:path>
            </a:pathLst>
          </a:custGeom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4F12A-9C4B-0D45-8DFD-D122B72235B2}"/>
              </a:ext>
            </a:extLst>
          </p:cNvPr>
          <p:cNvSpPr txBox="1"/>
          <p:nvPr userDrawn="1"/>
        </p:nvSpPr>
        <p:spPr>
          <a:xfrm>
            <a:off x="4845373" y="2875002"/>
            <a:ext cx="6645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04200-2A46-8C47-A045-9C1F0A568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04304" y="5524193"/>
            <a:ext cx="2598307" cy="6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66DD1A-1167-324C-844D-D2F1B9BC8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14" y="2695585"/>
            <a:ext cx="5768121" cy="224369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0BBD5B-E918-D643-A230-CD0955AA4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14" y="5172912"/>
            <a:ext cx="5768120" cy="9022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A907272-E445-044B-A09B-BE433152377F}"/>
              </a:ext>
            </a:extLst>
          </p:cNvPr>
          <p:cNvSpPr/>
          <p:nvPr userDrawn="1"/>
        </p:nvSpPr>
        <p:spPr>
          <a:xfrm rot="5400000" flipH="1">
            <a:off x="3203632" y="-4166154"/>
            <a:ext cx="5784737" cy="11635682"/>
          </a:xfrm>
          <a:custGeom>
            <a:avLst/>
            <a:gdLst>
              <a:gd name="connsiteX0" fmla="*/ 0 w 10014408"/>
              <a:gd name="connsiteY0" fmla="*/ 0 h 6858000"/>
              <a:gd name="connsiteX1" fmla="*/ 10014408 w 10014408"/>
              <a:gd name="connsiteY1" fmla="*/ 0 h 6858000"/>
              <a:gd name="connsiteX2" fmla="*/ 10014408 w 10014408"/>
              <a:gd name="connsiteY2" fmla="*/ 6858000 h 6858000"/>
              <a:gd name="connsiteX3" fmla="*/ 0 w 10014408"/>
              <a:gd name="connsiteY3" fmla="*/ 6858000 h 6858000"/>
              <a:gd name="connsiteX4" fmla="*/ 0 w 10014408"/>
              <a:gd name="connsiteY4" fmla="*/ 0 h 6858000"/>
              <a:gd name="connsiteX0" fmla="*/ 0 w 10014408"/>
              <a:gd name="connsiteY0" fmla="*/ 0 h 6867427"/>
              <a:gd name="connsiteX1" fmla="*/ 10014408 w 10014408"/>
              <a:gd name="connsiteY1" fmla="*/ 0 h 6867427"/>
              <a:gd name="connsiteX2" fmla="*/ 10014408 w 10014408"/>
              <a:gd name="connsiteY2" fmla="*/ 6858000 h 6867427"/>
              <a:gd name="connsiteX3" fmla="*/ 2790334 w 10014408"/>
              <a:gd name="connsiteY3" fmla="*/ 6867427 h 6867427"/>
              <a:gd name="connsiteX4" fmla="*/ 0 w 10014408"/>
              <a:gd name="connsiteY4" fmla="*/ 0 h 6867427"/>
              <a:gd name="connsiteX0" fmla="*/ 0 w 10014408"/>
              <a:gd name="connsiteY0" fmla="*/ 1 h 6867428"/>
              <a:gd name="connsiteX1" fmla="*/ 6914740 w 10014408"/>
              <a:gd name="connsiteY1" fmla="*/ 0 h 6867428"/>
              <a:gd name="connsiteX2" fmla="*/ 10014408 w 10014408"/>
              <a:gd name="connsiteY2" fmla="*/ 6858001 h 6867428"/>
              <a:gd name="connsiteX3" fmla="*/ 2790334 w 10014408"/>
              <a:gd name="connsiteY3" fmla="*/ 6867428 h 6867428"/>
              <a:gd name="connsiteX4" fmla="*/ 0 w 10014408"/>
              <a:gd name="connsiteY4" fmla="*/ 1 h 6867428"/>
              <a:gd name="connsiteX0" fmla="*/ 0 w 6925771"/>
              <a:gd name="connsiteY0" fmla="*/ 1 h 6868835"/>
              <a:gd name="connsiteX1" fmla="*/ 6914740 w 6925771"/>
              <a:gd name="connsiteY1" fmla="*/ 0 h 6868835"/>
              <a:gd name="connsiteX2" fmla="*/ 6925771 w 6925771"/>
              <a:gd name="connsiteY2" fmla="*/ 6868835 h 6868835"/>
              <a:gd name="connsiteX3" fmla="*/ 2790334 w 6925771"/>
              <a:gd name="connsiteY3" fmla="*/ 6867428 h 6868835"/>
              <a:gd name="connsiteX4" fmla="*/ 0 w 6925771"/>
              <a:gd name="connsiteY4" fmla="*/ 1 h 6868835"/>
              <a:gd name="connsiteX0" fmla="*/ 0 w 6914739"/>
              <a:gd name="connsiteY0" fmla="*/ 1 h 6867428"/>
              <a:gd name="connsiteX1" fmla="*/ 6914740 w 6914739"/>
              <a:gd name="connsiteY1" fmla="*/ 0 h 6867428"/>
              <a:gd name="connsiteX2" fmla="*/ 5178481 w 6914739"/>
              <a:gd name="connsiteY2" fmla="*/ 6860340 h 6867428"/>
              <a:gd name="connsiteX3" fmla="*/ 2790334 w 6914739"/>
              <a:gd name="connsiteY3" fmla="*/ 6867428 h 6867428"/>
              <a:gd name="connsiteX4" fmla="*/ 0 w 6914739"/>
              <a:gd name="connsiteY4" fmla="*/ 1 h 6867428"/>
              <a:gd name="connsiteX0" fmla="*/ 0 w 5178481"/>
              <a:gd name="connsiteY0" fmla="*/ 1 h 6867428"/>
              <a:gd name="connsiteX1" fmla="*/ 5141501 w 5178481"/>
              <a:gd name="connsiteY1" fmla="*/ 0 h 6867428"/>
              <a:gd name="connsiteX2" fmla="*/ 5178481 w 5178481"/>
              <a:gd name="connsiteY2" fmla="*/ 6860340 h 6867428"/>
              <a:gd name="connsiteX3" fmla="*/ 2790334 w 5178481"/>
              <a:gd name="connsiteY3" fmla="*/ 6867428 h 6867428"/>
              <a:gd name="connsiteX4" fmla="*/ 0 w 5178481"/>
              <a:gd name="connsiteY4" fmla="*/ 1 h 6867428"/>
              <a:gd name="connsiteX0" fmla="*/ 0 w 5178481"/>
              <a:gd name="connsiteY0" fmla="*/ 6377 h 6873804"/>
              <a:gd name="connsiteX1" fmla="*/ 3479544 w 5178481"/>
              <a:gd name="connsiteY1" fmla="*/ 0 h 6873804"/>
              <a:gd name="connsiteX2" fmla="*/ 5178481 w 5178481"/>
              <a:gd name="connsiteY2" fmla="*/ 6866716 h 6873804"/>
              <a:gd name="connsiteX3" fmla="*/ 2790334 w 5178481"/>
              <a:gd name="connsiteY3" fmla="*/ 6873804 h 6873804"/>
              <a:gd name="connsiteX4" fmla="*/ 0 w 5178481"/>
              <a:gd name="connsiteY4" fmla="*/ 6377 h 6873804"/>
              <a:gd name="connsiteX0" fmla="*/ 0 w 3479544"/>
              <a:gd name="connsiteY0" fmla="*/ 6377 h 6873804"/>
              <a:gd name="connsiteX1" fmla="*/ 3479544 w 3479544"/>
              <a:gd name="connsiteY1" fmla="*/ 0 h 6873804"/>
              <a:gd name="connsiteX2" fmla="*/ 3432129 w 3479544"/>
              <a:gd name="connsiteY2" fmla="*/ 6866716 h 6873804"/>
              <a:gd name="connsiteX3" fmla="*/ 2790334 w 3479544"/>
              <a:gd name="connsiteY3" fmla="*/ 6873804 h 6873804"/>
              <a:gd name="connsiteX4" fmla="*/ 0 w 3479544"/>
              <a:gd name="connsiteY4" fmla="*/ 6377 h 687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544" h="6873804">
                <a:moveTo>
                  <a:pt x="0" y="6377"/>
                </a:moveTo>
                <a:lnTo>
                  <a:pt x="3479544" y="0"/>
                </a:lnTo>
                <a:lnTo>
                  <a:pt x="3432129" y="6866716"/>
                </a:lnTo>
                <a:lnTo>
                  <a:pt x="2790334" y="6873804"/>
                </a:lnTo>
                <a:lnTo>
                  <a:pt x="0" y="6377"/>
                </a:lnTo>
                <a:close/>
              </a:path>
            </a:pathLst>
          </a:cu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EA83117-C040-1647-8F03-A1B1E02F8EF7}"/>
              </a:ext>
            </a:extLst>
          </p:cNvPr>
          <p:cNvSpPr/>
          <p:nvPr userDrawn="1"/>
        </p:nvSpPr>
        <p:spPr>
          <a:xfrm rot="10800000" flipV="1">
            <a:off x="7703330" y="-566443"/>
            <a:ext cx="5627414" cy="7762219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5886" h="6877322">
                <a:moveTo>
                  <a:pt x="0" y="0"/>
                </a:moveTo>
                <a:lnTo>
                  <a:pt x="2194560" y="9626"/>
                </a:lnTo>
                <a:lnTo>
                  <a:pt x="4985886" y="6877251"/>
                </a:lnTo>
                <a:lnTo>
                  <a:pt x="1" y="6877252"/>
                </a:lnTo>
                <a:cubicBezTo>
                  <a:pt x="16042" y="6898106"/>
                  <a:pt x="3209" y="22892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A5EB1-118F-6C49-BE7E-BD68EE856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06258" y="5628345"/>
            <a:ext cx="2752557" cy="7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61DF4B-9846-DC46-B685-74FA0494B48E}"/>
              </a:ext>
            </a:extLst>
          </p:cNvPr>
          <p:cNvSpPr/>
          <p:nvPr userDrawn="1"/>
        </p:nvSpPr>
        <p:spPr>
          <a:xfrm>
            <a:off x="0" y="0"/>
            <a:ext cx="5207267" cy="6327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86EFA-302A-EA4F-A20F-51CA7729B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2748048"/>
            <a:ext cx="4803005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A07AF7-DD93-3648-91DF-ACC726B25A27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32D7165-C42A-5744-B137-184A24FFB30E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C2CC3F9D-A38F-7A4D-A611-3876F59D36AD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E8A2704-A2DF-EC41-A40A-F73933105B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92C645C-1661-0F48-BA6E-12F2B3E4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7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empty street next to a palm tree&#10;&#10;Description automatically generated">
            <a:extLst>
              <a:ext uri="{FF2B5EF4-FFF2-40B4-BE49-F238E27FC236}">
                <a16:creationId xmlns:a16="http://schemas.microsoft.com/office/drawing/2014/main" id="{CA25582F-5183-FB4B-9B3E-90080DE6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527" t="5351" r="-14764" b="5415"/>
          <a:stretch/>
        </p:blipFill>
        <p:spPr>
          <a:xfrm>
            <a:off x="-13168" y="0"/>
            <a:ext cx="10531175" cy="6887432"/>
          </a:xfrm>
          <a:prstGeom prst="rect">
            <a:avLst/>
          </a:prstGeom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E5050681-F1CD-EB4F-9AD5-2D309024D648}"/>
              </a:ext>
            </a:extLst>
          </p:cNvPr>
          <p:cNvSpPr/>
          <p:nvPr userDrawn="1"/>
        </p:nvSpPr>
        <p:spPr>
          <a:xfrm flipH="1" flipV="1">
            <a:off x="4308398" y="-1"/>
            <a:ext cx="7892740" cy="6892335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195012"/>
              <a:gd name="connsiteY0" fmla="*/ 0 h 6877322"/>
              <a:gd name="connsiteX1" fmla="*/ 4403686 w 7195012"/>
              <a:gd name="connsiteY1" fmla="*/ 9626 h 6877322"/>
              <a:gd name="connsiteX2" fmla="*/ 7195012 w 7195012"/>
              <a:gd name="connsiteY2" fmla="*/ 6877251 h 6877322"/>
              <a:gd name="connsiteX3" fmla="*/ 2209127 w 7195012"/>
              <a:gd name="connsiteY3" fmla="*/ 6877252 h 6877322"/>
              <a:gd name="connsiteX4" fmla="*/ 0 w 7195012"/>
              <a:gd name="connsiteY4" fmla="*/ 0 h 6877322"/>
              <a:gd name="connsiteX0" fmla="*/ 0 w 7195012"/>
              <a:gd name="connsiteY0" fmla="*/ 0 h 6885414"/>
              <a:gd name="connsiteX1" fmla="*/ 4403686 w 7195012"/>
              <a:gd name="connsiteY1" fmla="*/ 9626 h 6885414"/>
              <a:gd name="connsiteX2" fmla="*/ 7195012 w 7195012"/>
              <a:gd name="connsiteY2" fmla="*/ 6877251 h 6885414"/>
              <a:gd name="connsiteX3" fmla="*/ 1 w 7195012"/>
              <a:gd name="connsiteY3" fmla="*/ 6885344 h 6885414"/>
              <a:gd name="connsiteX4" fmla="*/ 0 w 7195012"/>
              <a:gd name="connsiteY4" fmla="*/ 0 h 6885414"/>
              <a:gd name="connsiteX0" fmla="*/ 0 w 7195012"/>
              <a:gd name="connsiteY0" fmla="*/ 14650 h 6900064"/>
              <a:gd name="connsiteX1" fmla="*/ 4395594 w 7195012"/>
              <a:gd name="connsiteY1" fmla="*/ 0 h 6900064"/>
              <a:gd name="connsiteX2" fmla="*/ 7195012 w 7195012"/>
              <a:gd name="connsiteY2" fmla="*/ 6891901 h 6900064"/>
              <a:gd name="connsiteX3" fmla="*/ 1 w 7195012"/>
              <a:gd name="connsiteY3" fmla="*/ 6899994 h 6900064"/>
              <a:gd name="connsiteX4" fmla="*/ 0 w 7195012"/>
              <a:gd name="connsiteY4" fmla="*/ 14650 h 6900064"/>
              <a:gd name="connsiteX0" fmla="*/ 13247 w 7195011"/>
              <a:gd name="connsiteY0" fmla="*/ 8010 h 6900064"/>
              <a:gd name="connsiteX1" fmla="*/ 4395593 w 7195011"/>
              <a:gd name="connsiteY1" fmla="*/ 0 h 6900064"/>
              <a:gd name="connsiteX2" fmla="*/ 7195011 w 7195011"/>
              <a:gd name="connsiteY2" fmla="*/ 6891901 h 6900064"/>
              <a:gd name="connsiteX3" fmla="*/ 0 w 7195011"/>
              <a:gd name="connsiteY3" fmla="*/ 6899994 h 6900064"/>
              <a:gd name="connsiteX4" fmla="*/ 13247 w 7195011"/>
              <a:gd name="connsiteY4" fmla="*/ 8010 h 6900064"/>
              <a:gd name="connsiteX0" fmla="*/ 19871 w 7195011"/>
              <a:gd name="connsiteY0" fmla="*/ 0 h 6905334"/>
              <a:gd name="connsiteX1" fmla="*/ 4395593 w 7195011"/>
              <a:gd name="connsiteY1" fmla="*/ 5270 h 6905334"/>
              <a:gd name="connsiteX2" fmla="*/ 7195011 w 7195011"/>
              <a:gd name="connsiteY2" fmla="*/ 6897171 h 6905334"/>
              <a:gd name="connsiteX3" fmla="*/ 0 w 7195011"/>
              <a:gd name="connsiteY3" fmla="*/ 6905264 h 6905334"/>
              <a:gd name="connsiteX4" fmla="*/ 19871 w 7195011"/>
              <a:gd name="connsiteY4" fmla="*/ 0 h 6905334"/>
              <a:gd name="connsiteX0" fmla="*/ 13247 w 7195011"/>
              <a:gd name="connsiteY0" fmla="*/ 0 h 6905334"/>
              <a:gd name="connsiteX1" fmla="*/ 4395593 w 7195011"/>
              <a:gd name="connsiteY1" fmla="*/ 5270 h 6905334"/>
              <a:gd name="connsiteX2" fmla="*/ 7195011 w 7195011"/>
              <a:gd name="connsiteY2" fmla="*/ 6897171 h 6905334"/>
              <a:gd name="connsiteX3" fmla="*/ 0 w 7195011"/>
              <a:gd name="connsiteY3" fmla="*/ 6905264 h 6905334"/>
              <a:gd name="connsiteX4" fmla="*/ 13247 w 7195011"/>
              <a:gd name="connsiteY4" fmla="*/ 0 h 6905334"/>
              <a:gd name="connsiteX0" fmla="*/ 510497 w 7692261"/>
              <a:gd name="connsiteY0" fmla="*/ 0 h 6905334"/>
              <a:gd name="connsiteX1" fmla="*/ 4892843 w 7692261"/>
              <a:gd name="connsiteY1" fmla="*/ 5270 h 6905334"/>
              <a:gd name="connsiteX2" fmla="*/ 7692261 w 7692261"/>
              <a:gd name="connsiteY2" fmla="*/ 6897171 h 6905334"/>
              <a:gd name="connsiteX3" fmla="*/ 0 w 7692261"/>
              <a:gd name="connsiteY3" fmla="*/ 6905264 h 6905334"/>
              <a:gd name="connsiteX4" fmla="*/ 510497 w 7692261"/>
              <a:gd name="connsiteY4" fmla="*/ 0 h 6905334"/>
              <a:gd name="connsiteX0" fmla="*/ 6790 w 7692261"/>
              <a:gd name="connsiteY0" fmla="*/ 0 h 6905334"/>
              <a:gd name="connsiteX1" fmla="*/ 4892843 w 7692261"/>
              <a:gd name="connsiteY1" fmla="*/ 5270 h 6905334"/>
              <a:gd name="connsiteX2" fmla="*/ 7692261 w 7692261"/>
              <a:gd name="connsiteY2" fmla="*/ 6897171 h 6905334"/>
              <a:gd name="connsiteX3" fmla="*/ 0 w 7692261"/>
              <a:gd name="connsiteY3" fmla="*/ 6905264 h 6905334"/>
              <a:gd name="connsiteX4" fmla="*/ 6790 w 7692261"/>
              <a:gd name="connsiteY4" fmla="*/ 0 h 69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2261" h="6905334">
                <a:moveTo>
                  <a:pt x="6790" y="0"/>
                </a:moveTo>
                <a:lnTo>
                  <a:pt x="4892843" y="5270"/>
                </a:lnTo>
                <a:lnTo>
                  <a:pt x="7692261" y="6897171"/>
                </a:lnTo>
                <a:lnTo>
                  <a:pt x="0" y="6905264"/>
                </a:lnTo>
                <a:cubicBezTo>
                  <a:pt x="16041" y="6926118"/>
                  <a:pt x="9999" y="2289209"/>
                  <a:pt x="6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9A908A-3449-3D4E-B106-38182F27416F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BD5D7D9A-6688-024A-98A4-24A05145570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2B8458E8-3EF7-F747-ABF9-705E7ACE2C29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921C15C-140B-C143-83BF-2D8CAA2B7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F42F634F-6D38-6441-9E4A-91B27F25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C102FE-EB25-2941-895F-69EE5EE42284}"/>
              </a:ext>
            </a:extLst>
          </p:cNvPr>
          <p:cNvSpPr/>
          <p:nvPr userDrawn="1"/>
        </p:nvSpPr>
        <p:spPr>
          <a:xfrm>
            <a:off x="4078386" y="2110389"/>
            <a:ext cx="8126297" cy="2104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7;p3">
            <a:extLst>
              <a:ext uri="{FF2B5EF4-FFF2-40B4-BE49-F238E27FC236}">
                <a16:creationId xmlns:a16="http://schemas.microsoft.com/office/drawing/2014/main" id="{CB528FA4-347D-F249-8354-5330698263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3877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93D330-443E-6B41-B8E1-BCF82429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56" y="2008757"/>
            <a:ext cx="7446846" cy="1218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07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25582F-5183-FB4B-9B3E-90080DE66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" b="1068"/>
          <a:stretch/>
        </p:blipFill>
        <p:spPr>
          <a:xfrm>
            <a:off x="-13168" y="0"/>
            <a:ext cx="10531175" cy="6887432"/>
          </a:xfrm>
          <a:prstGeom prst="rect">
            <a:avLst/>
          </a:prstGeom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E5050681-F1CD-EB4F-9AD5-2D309024D648}"/>
              </a:ext>
            </a:extLst>
          </p:cNvPr>
          <p:cNvSpPr/>
          <p:nvPr userDrawn="1"/>
        </p:nvSpPr>
        <p:spPr>
          <a:xfrm flipH="1" flipV="1">
            <a:off x="4308398" y="-1"/>
            <a:ext cx="7892740" cy="6892335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195012"/>
              <a:gd name="connsiteY0" fmla="*/ 0 h 6877322"/>
              <a:gd name="connsiteX1" fmla="*/ 4403686 w 7195012"/>
              <a:gd name="connsiteY1" fmla="*/ 9626 h 6877322"/>
              <a:gd name="connsiteX2" fmla="*/ 7195012 w 7195012"/>
              <a:gd name="connsiteY2" fmla="*/ 6877251 h 6877322"/>
              <a:gd name="connsiteX3" fmla="*/ 2209127 w 7195012"/>
              <a:gd name="connsiteY3" fmla="*/ 6877252 h 6877322"/>
              <a:gd name="connsiteX4" fmla="*/ 0 w 7195012"/>
              <a:gd name="connsiteY4" fmla="*/ 0 h 6877322"/>
              <a:gd name="connsiteX0" fmla="*/ 0 w 7195012"/>
              <a:gd name="connsiteY0" fmla="*/ 0 h 6885414"/>
              <a:gd name="connsiteX1" fmla="*/ 4403686 w 7195012"/>
              <a:gd name="connsiteY1" fmla="*/ 9626 h 6885414"/>
              <a:gd name="connsiteX2" fmla="*/ 7195012 w 7195012"/>
              <a:gd name="connsiteY2" fmla="*/ 6877251 h 6885414"/>
              <a:gd name="connsiteX3" fmla="*/ 1 w 7195012"/>
              <a:gd name="connsiteY3" fmla="*/ 6885344 h 6885414"/>
              <a:gd name="connsiteX4" fmla="*/ 0 w 7195012"/>
              <a:gd name="connsiteY4" fmla="*/ 0 h 6885414"/>
              <a:gd name="connsiteX0" fmla="*/ 0 w 7195012"/>
              <a:gd name="connsiteY0" fmla="*/ 14650 h 6900064"/>
              <a:gd name="connsiteX1" fmla="*/ 4395594 w 7195012"/>
              <a:gd name="connsiteY1" fmla="*/ 0 h 6900064"/>
              <a:gd name="connsiteX2" fmla="*/ 7195012 w 7195012"/>
              <a:gd name="connsiteY2" fmla="*/ 6891901 h 6900064"/>
              <a:gd name="connsiteX3" fmla="*/ 1 w 7195012"/>
              <a:gd name="connsiteY3" fmla="*/ 6899994 h 6900064"/>
              <a:gd name="connsiteX4" fmla="*/ 0 w 7195012"/>
              <a:gd name="connsiteY4" fmla="*/ 14650 h 6900064"/>
              <a:gd name="connsiteX0" fmla="*/ 13247 w 7195011"/>
              <a:gd name="connsiteY0" fmla="*/ 8010 h 6900064"/>
              <a:gd name="connsiteX1" fmla="*/ 4395593 w 7195011"/>
              <a:gd name="connsiteY1" fmla="*/ 0 h 6900064"/>
              <a:gd name="connsiteX2" fmla="*/ 7195011 w 7195011"/>
              <a:gd name="connsiteY2" fmla="*/ 6891901 h 6900064"/>
              <a:gd name="connsiteX3" fmla="*/ 0 w 7195011"/>
              <a:gd name="connsiteY3" fmla="*/ 6899994 h 6900064"/>
              <a:gd name="connsiteX4" fmla="*/ 13247 w 7195011"/>
              <a:gd name="connsiteY4" fmla="*/ 8010 h 6900064"/>
              <a:gd name="connsiteX0" fmla="*/ 19871 w 7195011"/>
              <a:gd name="connsiteY0" fmla="*/ 0 h 6905334"/>
              <a:gd name="connsiteX1" fmla="*/ 4395593 w 7195011"/>
              <a:gd name="connsiteY1" fmla="*/ 5270 h 6905334"/>
              <a:gd name="connsiteX2" fmla="*/ 7195011 w 7195011"/>
              <a:gd name="connsiteY2" fmla="*/ 6897171 h 6905334"/>
              <a:gd name="connsiteX3" fmla="*/ 0 w 7195011"/>
              <a:gd name="connsiteY3" fmla="*/ 6905264 h 6905334"/>
              <a:gd name="connsiteX4" fmla="*/ 19871 w 7195011"/>
              <a:gd name="connsiteY4" fmla="*/ 0 h 6905334"/>
              <a:gd name="connsiteX0" fmla="*/ 13247 w 7195011"/>
              <a:gd name="connsiteY0" fmla="*/ 0 h 6905334"/>
              <a:gd name="connsiteX1" fmla="*/ 4395593 w 7195011"/>
              <a:gd name="connsiteY1" fmla="*/ 5270 h 6905334"/>
              <a:gd name="connsiteX2" fmla="*/ 7195011 w 7195011"/>
              <a:gd name="connsiteY2" fmla="*/ 6897171 h 6905334"/>
              <a:gd name="connsiteX3" fmla="*/ 0 w 7195011"/>
              <a:gd name="connsiteY3" fmla="*/ 6905264 h 6905334"/>
              <a:gd name="connsiteX4" fmla="*/ 13247 w 7195011"/>
              <a:gd name="connsiteY4" fmla="*/ 0 h 6905334"/>
              <a:gd name="connsiteX0" fmla="*/ 510497 w 7692261"/>
              <a:gd name="connsiteY0" fmla="*/ 0 h 6905334"/>
              <a:gd name="connsiteX1" fmla="*/ 4892843 w 7692261"/>
              <a:gd name="connsiteY1" fmla="*/ 5270 h 6905334"/>
              <a:gd name="connsiteX2" fmla="*/ 7692261 w 7692261"/>
              <a:gd name="connsiteY2" fmla="*/ 6897171 h 6905334"/>
              <a:gd name="connsiteX3" fmla="*/ 0 w 7692261"/>
              <a:gd name="connsiteY3" fmla="*/ 6905264 h 6905334"/>
              <a:gd name="connsiteX4" fmla="*/ 510497 w 7692261"/>
              <a:gd name="connsiteY4" fmla="*/ 0 h 6905334"/>
              <a:gd name="connsiteX0" fmla="*/ 6790 w 7692261"/>
              <a:gd name="connsiteY0" fmla="*/ 0 h 6905334"/>
              <a:gd name="connsiteX1" fmla="*/ 4892843 w 7692261"/>
              <a:gd name="connsiteY1" fmla="*/ 5270 h 6905334"/>
              <a:gd name="connsiteX2" fmla="*/ 7692261 w 7692261"/>
              <a:gd name="connsiteY2" fmla="*/ 6897171 h 6905334"/>
              <a:gd name="connsiteX3" fmla="*/ 0 w 7692261"/>
              <a:gd name="connsiteY3" fmla="*/ 6905264 h 6905334"/>
              <a:gd name="connsiteX4" fmla="*/ 6790 w 7692261"/>
              <a:gd name="connsiteY4" fmla="*/ 0 h 69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2261" h="6905334">
                <a:moveTo>
                  <a:pt x="6790" y="0"/>
                </a:moveTo>
                <a:lnTo>
                  <a:pt x="4892843" y="5270"/>
                </a:lnTo>
                <a:lnTo>
                  <a:pt x="7692261" y="6897171"/>
                </a:lnTo>
                <a:lnTo>
                  <a:pt x="0" y="6905264"/>
                </a:lnTo>
                <a:cubicBezTo>
                  <a:pt x="16041" y="6926118"/>
                  <a:pt x="9999" y="2289209"/>
                  <a:pt x="6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9A908A-3449-3D4E-B106-38182F27416F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BD5D7D9A-6688-024A-98A4-24A05145570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2B8458E8-3EF7-F747-ABF9-705E7ACE2C29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921C15C-140B-C143-83BF-2D8CAA2B7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F42F634F-6D38-6441-9E4A-91B27F25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C102FE-EB25-2941-895F-69EE5EE42284}"/>
              </a:ext>
            </a:extLst>
          </p:cNvPr>
          <p:cNvSpPr/>
          <p:nvPr userDrawn="1"/>
        </p:nvSpPr>
        <p:spPr>
          <a:xfrm>
            <a:off x="4078386" y="2110389"/>
            <a:ext cx="8126297" cy="2104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7;p3">
            <a:extLst>
              <a:ext uri="{FF2B5EF4-FFF2-40B4-BE49-F238E27FC236}">
                <a16:creationId xmlns:a16="http://schemas.microsoft.com/office/drawing/2014/main" id="{CB528FA4-347D-F249-8354-5330698263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3877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93D330-443E-6B41-B8E1-BCF82429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56" y="2008757"/>
            <a:ext cx="7446846" cy="1218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57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25582F-5183-FB4B-9B3E-90080DE66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" b="1068"/>
          <a:stretch/>
        </p:blipFill>
        <p:spPr>
          <a:xfrm>
            <a:off x="-13168" y="0"/>
            <a:ext cx="10531175" cy="6887432"/>
          </a:xfrm>
          <a:prstGeom prst="rect">
            <a:avLst/>
          </a:prstGeom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E5050681-F1CD-EB4F-9AD5-2D309024D648}"/>
              </a:ext>
            </a:extLst>
          </p:cNvPr>
          <p:cNvSpPr/>
          <p:nvPr userDrawn="1"/>
        </p:nvSpPr>
        <p:spPr>
          <a:xfrm flipH="1" flipV="1">
            <a:off x="4308398" y="-1"/>
            <a:ext cx="7892740" cy="6892335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195012"/>
              <a:gd name="connsiteY0" fmla="*/ 0 h 6877322"/>
              <a:gd name="connsiteX1" fmla="*/ 4403686 w 7195012"/>
              <a:gd name="connsiteY1" fmla="*/ 9626 h 6877322"/>
              <a:gd name="connsiteX2" fmla="*/ 7195012 w 7195012"/>
              <a:gd name="connsiteY2" fmla="*/ 6877251 h 6877322"/>
              <a:gd name="connsiteX3" fmla="*/ 2209127 w 7195012"/>
              <a:gd name="connsiteY3" fmla="*/ 6877252 h 6877322"/>
              <a:gd name="connsiteX4" fmla="*/ 0 w 7195012"/>
              <a:gd name="connsiteY4" fmla="*/ 0 h 6877322"/>
              <a:gd name="connsiteX0" fmla="*/ 0 w 7195012"/>
              <a:gd name="connsiteY0" fmla="*/ 0 h 6885414"/>
              <a:gd name="connsiteX1" fmla="*/ 4403686 w 7195012"/>
              <a:gd name="connsiteY1" fmla="*/ 9626 h 6885414"/>
              <a:gd name="connsiteX2" fmla="*/ 7195012 w 7195012"/>
              <a:gd name="connsiteY2" fmla="*/ 6877251 h 6885414"/>
              <a:gd name="connsiteX3" fmla="*/ 1 w 7195012"/>
              <a:gd name="connsiteY3" fmla="*/ 6885344 h 6885414"/>
              <a:gd name="connsiteX4" fmla="*/ 0 w 7195012"/>
              <a:gd name="connsiteY4" fmla="*/ 0 h 6885414"/>
              <a:gd name="connsiteX0" fmla="*/ 0 w 7195012"/>
              <a:gd name="connsiteY0" fmla="*/ 14650 h 6900064"/>
              <a:gd name="connsiteX1" fmla="*/ 4395594 w 7195012"/>
              <a:gd name="connsiteY1" fmla="*/ 0 h 6900064"/>
              <a:gd name="connsiteX2" fmla="*/ 7195012 w 7195012"/>
              <a:gd name="connsiteY2" fmla="*/ 6891901 h 6900064"/>
              <a:gd name="connsiteX3" fmla="*/ 1 w 7195012"/>
              <a:gd name="connsiteY3" fmla="*/ 6899994 h 6900064"/>
              <a:gd name="connsiteX4" fmla="*/ 0 w 7195012"/>
              <a:gd name="connsiteY4" fmla="*/ 14650 h 6900064"/>
              <a:gd name="connsiteX0" fmla="*/ 13247 w 7195011"/>
              <a:gd name="connsiteY0" fmla="*/ 8010 h 6900064"/>
              <a:gd name="connsiteX1" fmla="*/ 4395593 w 7195011"/>
              <a:gd name="connsiteY1" fmla="*/ 0 h 6900064"/>
              <a:gd name="connsiteX2" fmla="*/ 7195011 w 7195011"/>
              <a:gd name="connsiteY2" fmla="*/ 6891901 h 6900064"/>
              <a:gd name="connsiteX3" fmla="*/ 0 w 7195011"/>
              <a:gd name="connsiteY3" fmla="*/ 6899994 h 6900064"/>
              <a:gd name="connsiteX4" fmla="*/ 13247 w 7195011"/>
              <a:gd name="connsiteY4" fmla="*/ 8010 h 6900064"/>
              <a:gd name="connsiteX0" fmla="*/ 19871 w 7195011"/>
              <a:gd name="connsiteY0" fmla="*/ 0 h 6905334"/>
              <a:gd name="connsiteX1" fmla="*/ 4395593 w 7195011"/>
              <a:gd name="connsiteY1" fmla="*/ 5270 h 6905334"/>
              <a:gd name="connsiteX2" fmla="*/ 7195011 w 7195011"/>
              <a:gd name="connsiteY2" fmla="*/ 6897171 h 6905334"/>
              <a:gd name="connsiteX3" fmla="*/ 0 w 7195011"/>
              <a:gd name="connsiteY3" fmla="*/ 6905264 h 6905334"/>
              <a:gd name="connsiteX4" fmla="*/ 19871 w 7195011"/>
              <a:gd name="connsiteY4" fmla="*/ 0 h 6905334"/>
              <a:gd name="connsiteX0" fmla="*/ 13247 w 7195011"/>
              <a:gd name="connsiteY0" fmla="*/ 0 h 6905334"/>
              <a:gd name="connsiteX1" fmla="*/ 4395593 w 7195011"/>
              <a:gd name="connsiteY1" fmla="*/ 5270 h 6905334"/>
              <a:gd name="connsiteX2" fmla="*/ 7195011 w 7195011"/>
              <a:gd name="connsiteY2" fmla="*/ 6897171 h 6905334"/>
              <a:gd name="connsiteX3" fmla="*/ 0 w 7195011"/>
              <a:gd name="connsiteY3" fmla="*/ 6905264 h 6905334"/>
              <a:gd name="connsiteX4" fmla="*/ 13247 w 7195011"/>
              <a:gd name="connsiteY4" fmla="*/ 0 h 6905334"/>
              <a:gd name="connsiteX0" fmla="*/ 510497 w 7692261"/>
              <a:gd name="connsiteY0" fmla="*/ 0 h 6905334"/>
              <a:gd name="connsiteX1" fmla="*/ 4892843 w 7692261"/>
              <a:gd name="connsiteY1" fmla="*/ 5270 h 6905334"/>
              <a:gd name="connsiteX2" fmla="*/ 7692261 w 7692261"/>
              <a:gd name="connsiteY2" fmla="*/ 6897171 h 6905334"/>
              <a:gd name="connsiteX3" fmla="*/ 0 w 7692261"/>
              <a:gd name="connsiteY3" fmla="*/ 6905264 h 6905334"/>
              <a:gd name="connsiteX4" fmla="*/ 510497 w 7692261"/>
              <a:gd name="connsiteY4" fmla="*/ 0 h 6905334"/>
              <a:gd name="connsiteX0" fmla="*/ 6790 w 7692261"/>
              <a:gd name="connsiteY0" fmla="*/ 0 h 6905334"/>
              <a:gd name="connsiteX1" fmla="*/ 4892843 w 7692261"/>
              <a:gd name="connsiteY1" fmla="*/ 5270 h 6905334"/>
              <a:gd name="connsiteX2" fmla="*/ 7692261 w 7692261"/>
              <a:gd name="connsiteY2" fmla="*/ 6897171 h 6905334"/>
              <a:gd name="connsiteX3" fmla="*/ 0 w 7692261"/>
              <a:gd name="connsiteY3" fmla="*/ 6905264 h 6905334"/>
              <a:gd name="connsiteX4" fmla="*/ 6790 w 7692261"/>
              <a:gd name="connsiteY4" fmla="*/ 0 h 69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2261" h="6905334">
                <a:moveTo>
                  <a:pt x="6790" y="0"/>
                </a:moveTo>
                <a:lnTo>
                  <a:pt x="4892843" y="5270"/>
                </a:lnTo>
                <a:lnTo>
                  <a:pt x="7692261" y="6897171"/>
                </a:lnTo>
                <a:lnTo>
                  <a:pt x="0" y="6905264"/>
                </a:lnTo>
                <a:cubicBezTo>
                  <a:pt x="16041" y="6926118"/>
                  <a:pt x="9999" y="2289209"/>
                  <a:pt x="6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9A908A-3449-3D4E-B106-38182F27416F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BD5D7D9A-6688-024A-98A4-24A05145570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2B8458E8-3EF7-F747-ABF9-705E7ACE2C29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921C15C-140B-C143-83BF-2D8CAA2B7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F42F634F-6D38-6441-9E4A-91B27F25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C102FE-EB25-2941-895F-69EE5EE42284}"/>
              </a:ext>
            </a:extLst>
          </p:cNvPr>
          <p:cNvSpPr/>
          <p:nvPr userDrawn="1"/>
        </p:nvSpPr>
        <p:spPr>
          <a:xfrm>
            <a:off x="4078386" y="2110389"/>
            <a:ext cx="8126297" cy="2104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7;p3">
            <a:extLst>
              <a:ext uri="{FF2B5EF4-FFF2-40B4-BE49-F238E27FC236}">
                <a16:creationId xmlns:a16="http://schemas.microsoft.com/office/drawing/2014/main" id="{CB528FA4-347D-F249-8354-5330698263F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3877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93D330-443E-6B41-B8E1-BCF82429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56" y="2008757"/>
            <a:ext cx="7446846" cy="1218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58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3275153D-AD0F-AB4B-AE58-AFBBBB9CDB9F}"/>
              </a:ext>
            </a:extLst>
          </p:cNvPr>
          <p:cNvSpPr/>
          <p:nvPr userDrawn="1"/>
        </p:nvSpPr>
        <p:spPr>
          <a:xfrm>
            <a:off x="-14430" y="-14650"/>
            <a:ext cx="7195012" cy="6900064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195012"/>
              <a:gd name="connsiteY0" fmla="*/ 0 h 6877322"/>
              <a:gd name="connsiteX1" fmla="*/ 4403686 w 7195012"/>
              <a:gd name="connsiteY1" fmla="*/ 9626 h 6877322"/>
              <a:gd name="connsiteX2" fmla="*/ 7195012 w 7195012"/>
              <a:gd name="connsiteY2" fmla="*/ 6877251 h 6877322"/>
              <a:gd name="connsiteX3" fmla="*/ 2209127 w 7195012"/>
              <a:gd name="connsiteY3" fmla="*/ 6877252 h 6877322"/>
              <a:gd name="connsiteX4" fmla="*/ 0 w 7195012"/>
              <a:gd name="connsiteY4" fmla="*/ 0 h 6877322"/>
              <a:gd name="connsiteX0" fmla="*/ 0 w 7195012"/>
              <a:gd name="connsiteY0" fmla="*/ 0 h 6885414"/>
              <a:gd name="connsiteX1" fmla="*/ 4403686 w 7195012"/>
              <a:gd name="connsiteY1" fmla="*/ 9626 h 6885414"/>
              <a:gd name="connsiteX2" fmla="*/ 7195012 w 7195012"/>
              <a:gd name="connsiteY2" fmla="*/ 6877251 h 6885414"/>
              <a:gd name="connsiteX3" fmla="*/ 1 w 7195012"/>
              <a:gd name="connsiteY3" fmla="*/ 6885344 h 6885414"/>
              <a:gd name="connsiteX4" fmla="*/ 0 w 7195012"/>
              <a:gd name="connsiteY4" fmla="*/ 0 h 6885414"/>
              <a:gd name="connsiteX0" fmla="*/ 0 w 7195012"/>
              <a:gd name="connsiteY0" fmla="*/ 14650 h 6900064"/>
              <a:gd name="connsiteX1" fmla="*/ 4395594 w 7195012"/>
              <a:gd name="connsiteY1" fmla="*/ 0 h 6900064"/>
              <a:gd name="connsiteX2" fmla="*/ 7195012 w 7195012"/>
              <a:gd name="connsiteY2" fmla="*/ 6891901 h 6900064"/>
              <a:gd name="connsiteX3" fmla="*/ 1 w 7195012"/>
              <a:gd name="connsiteY3" fmla="*/ 6899994 h 6900064"/>
              <a:gd name="connsiteX4" fmla="*/ 0 w 7195012"/>
              <a:gd name="connsiteY4" fmla="*/ 14650 h 690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5012" h="6900064">
                <a:moveTo>
                  <a:pt x="0" y="14650"/>
                </a:moveTo>
                <a:lnTo>
                  <a:pt x="4395594" y="0"/>
                </a:lnTo>
                <a:lnTo>
                  <a:pt x="7195012" y="6891901"/>
                </a:lnTo>
                <a:lnTo>
                  <a:pt x="1" y="6899994"/>
                </a:lnTo>
                <a:cubicBezTo>
                  <a:pt x="16042" y="6920848"/>
                  <a:pt x="3209" y="2303859"/>
                  <a:pt x="0" y="146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691FD-4867-444A-98D6-856E33D65FED}"/>
              </a:ext>
            </a:extLst>
          </p:cNvPr>
          <p:cNvSpPr/>
          <p:nvPr userDrawn="1"/>
        </p:nvSpPr>
        <p:spPr>
          <a:xfrm>
            <a:off x="4078386" y="2110389"/>
            <a:ext cx="8126297" cy="2104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;p3">
            <a:extLst>
              <a:ext uri="{FF2B5EF4-FFF2-40B4-BE49-F238E27FC236}">
                <a16:creationId xmlns:a16="http://schemas.microsoft.com/office/drawing/2014/main" id="{9F53B56D-3CCF-FD4F-901F-1A81DC7D9F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38779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 b="0" i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C0D10-C72A-0D40-B662-C73ADD00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56" y="2008757"/>
            <a:ext cx="7446846" cy="1218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88FBD-6CA4-A04C-A932-4F4B9F42CB79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6F76C2CF-3227-9D47-A736-D7D4BBE0D6E9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DB638C61-2BF8-D841-812D-CF5B5C77FEB0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01F80A-742F-A54D-8060-79688D023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5B2305E-E21E-9C4B-B315-A2954A57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6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CD0F0E-D43C-F142-9F15-E6D8F5E0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58657"/>
            <a:ext cx="11346762" cy="66479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>
              <a:defRPr sz="4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681E1F-B1A8-7041-9401-7671339A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20" y="1642260"/>
            <a:ext cx="11346762" cy="1641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D2C6E-88EA-464E-B6A1-F46AE5534E46}"/>
              </a:ext>
            </a:extLst>
          </p:cNvPr>
          <p:cNvSpPr/>
          <p:nvPr userDrawn="1"/>
        </p:nvSpPr>
        <p:spPr>
          <a:xfrm>
            <a:off x="-9623" y="6330950"/>
            <a:ext cx="12214874" cy="55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0CA6023-221B-8A4A-9CB2-CCB00967DFC6}"/>
              </a:ext>
            </a:extLst>
          </p:cNvPr>
          <p:cNvSpPr/>
          <p:nvPr userDrawn="1"/>
        </p:nvSpPr>
        <p:spPr>
          <a:xfrm>
            <a:off x="-9623" y="6329982"/>
            <a:ext cx="11907509" cy="559469"/>
          </a:xfrm>
          <a:custGeom>
            <a:avLst/>
            <a:gdLst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907509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  <a:gd name="connsiteX0" fmla="*/ 0 w 11907509"/>
              <a:gd name="connsiteY0" fmla="*/ 0 h 559469"/>
              <a:gd name="connsiteX1" fmla="*/ 11907509 w 11907509"/>
              <a:gd name="connsiteY1" fmla="*/ 0 h 559469"/>
              <a:gd name="connsiteX2" fmla="*/ 11671652 w 11907509"/>
              <a:gd name="connsiteY2" fmla="*/ 559469 h 559469"/>
              <a:gd name="connsiteX3" fmla="*/ 0 w 11907509"/>
              <a:gd name="connsiteY3" fmla="*/ 559469 h 559469"/>
              <a:gd name="connsiteX4" fmla="*/ 0 w 11907509"/>
              <a:gd name="connsiteY4" fmla="*/ 0 h 5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509" h="559469">
                <a:moveTo>
                  <a:pt x="0" y="0"/>
                </a:moveTo>
                <a:lnTo>
                  <a:pt x="11907509" y="0"/>
                </a:lnTo>
                <a:lnTo>
                  <a:pt x="11671652" y="559469"/>
                </a:lnTo>
                <a:lnTo>
                  <a:pt x="0" y="559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027F9E1-6985-0C49-AA7A-50584A425BAF}"/>
              </a:ext>
            </a:extLst>
          </p:cNvPr>
          <p:cNvSpPr/>
          <p:nvPr userDrawn="1"/>
        </p:nvSpPr>
        <p:spPr>
          <a:xfrm flipH="1">
            <a:off x="11690928" y="6325557"/>
            <a:ext cx="588158" cy="563888"/>
          </a:xfrm>
          <a:custGeom>
            <a:avLst/>
            <a:gdLst>
              <a:gd name="connsiteX0" fmla="*/ 0 w 4880008"/>
              <a:gd name="connsiteY0" fmla="*/ 0 h 6858000"/>
              <a:gd name="connsiteX1" fmla="*/ 4880008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4880008"/>
              <a:gd name="connsiteY0" fmla="*/ 0 h 6858000"/>
              <a:gd name="connsiteX1" fmla="*/ 4100362 w 4880008"/>
              <a:gd name="connsiteY1" fmla="*/ 0 h 6858000"/>
              <a:gd name="connsiteX2" fmla="*/ 4880008 w 4880008"/>
              <a:gd name="connsiteY2" fmla="*/ 6858000 h 6858000"/>
              <a:gd name="connsiteX3" fmla="*/ 0 w 4880008"/>
              <a:gd name="connsiteY3" fmla="*/ 6858000 h 6858000"/>
              <a:gd name="connsiteX4" fmla="*/ 0 w 4880008"/>
              <a:gd name="connsiteY4" fmla="*/ 0 h 6858000"/>
              <a:gd name="connsiteX0" fmla="*/ 0 w 7180446"/>
              <a:gd name="connsiteY0" fmla="*/ 0 h 6867625"/>
              <a:gd name="connsiteX1" fmla="*/ 4100362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0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0 w 7180446"/>
              <a:gd name="connsiteY4" fmla="*/ 0 h 6867625"/>
              <a:gd name="connsiteX0" fmla="*/ 1155032 w 7180446"/>
              <a:gd name="connsiteY0" fmla="*/ 0 h 6867625"/>
              <a:gd name="connsiteX1" fmla="*/ 4389120 w 7180446"/>
              <a:gd name="connsiteY1" fmla="*/ 0 h 6867625"/>
              <a:gd name="connsiteX2" fmla="*/ 7180446 w 7180446"/>
              <a:gd name="connsiteY2" fmla="*/ 6867625 h 6867625"/>
              <a:gd name="connsiteX3" fmla="*/ 0 w 7180446"/>
              <a:gd name="connsiteY3" fmla="*/ 6858000 h 6867625"/>
              <a:gd name="connsiteX4" fmla="*/ 1155032 w 7180446"/>
              <a:gd name="connsiteY4" fmla="*/ 0 h 6867625"/>
              <a:gd name="connsiteX0" fmla="*/ 0 w 6025414"/>
              <a:gd name="connsiteY0" fmla="*/ 0 h 6877251"/>
              <a:gd name="connsiteX1" fmla="*/ 3234088 w 6025414"/>
              <a:gd name="connsiteY1" fmla="*/ 0 h 6877251"/>
              <a:gd name="connsiteX2" fmla="*/ 6025414 w 6025414"/>
              <a:gd name="connsiteY2" fmla="*/ 6867625 h 6877251"/>
              <a:gd name="connsiteX3" fmla="*/ 1347536 w 6025414"/>
              <a:gd name="connsiteY3" fmla="*/ 6877251 h 6877251"/>
              <a:gd name="connsiteX4" fmla="*/ 0 w 6025414"/>
              <a:gd name="connsiteY4" fmla="*/ 0 h 6877251"/>
              <a:gd name="connsiteX0" fmla="*/ 0 w 6025414"/>
              <a:gd name="connsiteY0" fmla="*/ 0 h 6886877"/>
              <a:gd name="connsiteX1" fmla="*/ 3234088 w 6025414"/>
              <a:gd name="connsiteY1" fmla="*/ 0 h 6886877"/>
              <a:gd name="connsiteX2" fmla="*/ 6025414 w 6025414"/>
              <a:gd name="connsiteY2" fmla="*/ 6867625 h 6886877"/>
              <a:gd name="connsiteX3" fmla="*/ 1222408 w 6025414"/>
              <a:gd name="connsiteY3" fmla="*/ 6886877 h 6886877"/>
              <a:gd name="connsiteX4" fmla="*/ 0 w 6025414"/>
              <a:gd name="connsiteY4" fmla="*/ 0 h 6886877"/>
              <a:gd name="connsiteX0" fmla="*/ 375385 w 4803006"/>
              <a:gd name="connsiteY0" fmla="*/ 0 h 6886877"/>
              <a:gd name="connsiteX1" fmla="*/ 2011680 w 4803006"/>
              <a:gd name="connsiteY1" fmla="*/ 0 h 6886877"/>
              <a:gd name="connsiteX2" fmla="*/ 4803006 w 4803006"/>
              <a:gd name="connsiteY2" fmla="*/ 6867625 h 6886877"/>
              <a:gd name="connsiteX3" fmla="*/ 0 w 4803006"/>
              <a:gd name="connsiteY3" fmla="*/ 6886877 h 6886877"/>
              <a:gd name="connsiteX4" fmla="*/ 375385 w 4803006"/>
              <a:gd name="connsiteY4" fmla="*/ 0 h 6886877"/>
              <a:gd name="connsiteX0" fmla="*/ 0 w 4985886"/>
              <a:gd name="connsiteY0" fmla="*/ 0 h 6896503"/>
              <a:gd name="connsiteX1" fmla="*/ 2194560 w 4985886"/>
              <a:gd name="connsiteY1" fmla="*/ 9626 h 6896503"/>
              <a:gd name="connsiteX2" fmla="*/ 4985886 w 4985886"/>
              <a:gd name="connsiteY2" fmla="*/ 6877251 h 6896503"/>
              <a:gd name="connsiteX3" fmla="*/ 182880 w 4985886"/>
              <a:gd name="connsiteY3" fmla="*/ 6896503 h 6896503"/>
              <a:gd name="connsiteX4" fmla="*/ 0 w 4985886"/>
              <a:gd name="connsiteY4" fmla="*/ 0 h 6896503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9626 w 4985886"/>
              <a:gd name="connsiteY3" fmla="*/ 6867627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251"/>
              <a:gd name="connsiteX1" fmla="*/ 2194560 w 4985886"/>
              <a:gd name="connsiteY1" fmla="*/ 9626 h 6877251"/>
              <a:gd name="connsiteX2" fmla="*/ 4985886 w 4985886"/>
              <a:gd name="connsiteY2" fmla="*/ 6877251 h 6877251"/>
              <a:gd name="connsiteX3" fmla="*/ 500515 w 4985886"/>
              <a:gd name="connsiteY3" fmla="*/ 6636620 h 6877251"/>
              <a:gd name="connsiteX4" fmla="*/ 0 w 4985886"/>
              <a:gd name="connsiteY4" fmla="*/ 0 h 6877251"/>
              <a:gd name="connsiteX0" fmla="*/ 0 w 4985886"/>
              <a:gd name="connsiteY0" fmla="*/ 0 h 6877322"/>
              <a:gd name="connsiteX1" fmla="*/ 2194560 w 4985886"/>
              <a:gd name="connsiteY1" fmla="*/ 9626 h 6877322"/>
              <a:gd name="connsiteX2" fmla="*/ 4985886 w 4985886"/>
              <a:gd name="connsiteY2" fmla="*/ 6877251 h 6877322"/>
              <a:gd name="connsiteX3" fmla="*/ 1 w 4985886"/>
              <a:gd name="connsiteY3" fmla="*/ 6877252 h 6877322"/>
              <a:gd name="connsiteX4" fmla="*/ 0 w 4985886"/>
              <a:gd name="connsiteY4" fmla="*/ 0 h 6877322"/>
              <a:gd name="connsiteX0" fmla="*/ 0 w 7019138"/>
              <a:gd name="connsiteY0" fmla="*/ 146776 h 6867692"/>
              <a:gd name="connsiteX1" fmla="*/ 4227812 w 7019138"/>
              <a:gd name="connsiteY1" fmla="*/ -4 h 6867692"/>
              <a:gd name="connsiteX2" fmla="*/ 7019138 w 7019138"/>
              <a:gd name="connsiteY2" fmla="*/ 6867621 h 6867692"/>
              <a:gd name="connsiteX3" fmla="*/ 2033253 w 7019138"/>
              <a:gd name="connsiteY3" fmla="*/ 6867622 h 6867692"/>
              <a:gd name="connsiteX4" fmla="*/ 0 w 7019138"/>
              <a:gd name="connsiteY4" fmla="*/ 146776 h 6867692"/>
              <a:gd name="connsiteX0" fmla="*/ 1943 w 7021081"/>
              <a:gd name="connsiteY0" fmla="*/ 146776 h 6867668"/>
              <a:gd name="connsiteX1" fmla="*/ 4229755 w 7021081"/>
              <a:gd name="connsiteY1" fmla="*/ -4 h 6867668"/>
              <a:gd name="connsiteX2" fmla="*/ 7021081 w 7021081"/>
              <a:gd name="connsiteY2" fmla="*/ 6867621 h 6867668"/>
              <a:gd name="connsiteX3" fmla="*/ 2035196 w 7021081"/>
              <a:gd name="connsiteY3" fmla="*/ 6867622 h 6867668"/>
              <a:gd name="connsiteX4" fmla="*/ 1943 w 7021081"/>
              <a:gd name="connsiteY4" fmla="*/ 146776 h 6867668"/>
              <a:gd name="connsiteX0" fmla="*/ 78209 w 7097347"/>
              <a:gd name="connsiteY0" fmla="*/ 146776 h 6867619"/>
              <a:gd name="connsiteX1" fmla="*/ 4306021 w 7097347"/>
              <a:gd name="connsiteY1" fmla="*/ -4 h 6867619"/>
              <a:gd name="connsiteX2" fmla="*/ 7097347 w 7097347"/>
              <a:gd name="connsiteY2" fmla="*/ 6867621 h 6867619"/>
              <a:gd name="connsiteX3" fmla="*/ 0 w 7097347"/>
              <a:gd name="connsiteY3" fmla="*/ 6789422 h 6867619"/>
              <a:gd name="connsiteX4" fmla="*/ 78209 w 7097347"/>
              <a:gd name="connsiteY4" fmla="*/ 146776 h 6867619"/>
              <a:gd name="connsiteX0" fmla="*/ 78209 w 7097347"/>
              <a:gd name="connsiteY0" fmla="*/ 65130 h 6785973"/>
              <a:gd name="connsiteX1" fmla="*/ 4306026 w 7097347"/>
              <a:gd name="connsiteY1" fmla="*/ 0 h 6785973"/>
              <a:gd name="connsiteX2" fmla="*/ 7097347 w 7097347"/>
              <a:gd name="connsiteY2" fmla="*/ 6785975 h 6785973"/>
              <a:gd name="connsiteX3" fmla="*/ 0 w 7097347"/>
              <a:gd name="connsiteY3" fmla="*/ 6707776 h 6785973"/>
              <a:gd name="connsiteX4" fmla="*/ 78209 w 7097347"/>
              <a:gd name="connsiteY4" fmla="*/ 65130 h 6785973"/>
              <a:gd name="connsiteX0" fmla="*/ 78209 w 7097347"/>
              <a:gd name="connsiteY0" fmla="*/ 354 h 6721197"/>
              <a:gd name="connsiteX1" fmla="*/ 4597495 w 7097347"/>
              <a:gd name="connsiteY1" fmla="*/ 809629 h 6721197"/>
              <a:gd name="connsiteX2" fmla="*/ 7097347 w 7097347"/>
              <a:gd name="connsiteY2" fmla="*/ 6721199 h 6721197"/>
              <a:gd name="connsiteX3" fmla="*/ 0 w 7097347"/>
              <a:gd name="connsiteY3" fmla="*/ 6643000 h 6721197"/>
              <a:gd name="connsiteX4" fmla="*/ 78209 w 7097347"/>
              <a:gd name="connsiteY4" fmla="*/ 354 h 6721197"/>
              <a:gd name="connsiteX0" fmla="*/ 78209 w 7097347"/>
              <a:gd name="connsiteY0" fmla="*/ 23487 h 6744330"/>
              <a:gd name="connsiteX1" fmla="*/ 4264384 w 7097347"/>
              <a:gd name="connsiteY1" fmla="*/ 0 h 6744330"/>
              <a:gd name="connsiteX2" fmla="*/ 7097347 w 7097347"/>
              <a:gd name="connsiteY2" fmla="*/ 6744332 h 6744330"/>
              <a:gd name="connsiteX3" fmla="*/ 0 w 7097347"/>
              <a:gd name="connsiteY3" fmla="*/ 6666133 h 6744330"/>
              <a:gd name="connsiteX4" fmla="*/ 78209 w 7097347"/>
              <a:gd name="connsiteY4" fmla="*/ 23487 h 6744330"/>
              <a:gd name="connsiteX0" fmla="*/ 78207 w 7097347"/>
              <a:gd name="connsiteY0" fmla="*/ 350 h 6804484"/>
              <a:gd name="connsiteX1" fmla="*/ 4264384 w 7097347"/>
              <a:gd name="connsiteY1" fmla="*/ 60154 h 6804484"/>
              <a:gd name="connsiteX2" fmla="*/ 7097347 w 7097347"/>
              <a:gd name="connsiteY2" fmla="*/ 6804486 h 6804484"/>
              <a:gd name="connsiteX3" fmla="*/ 0 w 7097347"/>
              <a:gd name="connsiteY3" fmla="*/ 6726287 h 6804484"/>
              <a:gd name="connsiteX4" fmla="*/ 78207 w 7097347"/>
              <a:gd name="connsiteY4" fmla="*/ 350 h 68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7347" h="6804484">
                <a:moveTo>
                  <a:pt x="78207" y="350"/>
                </a:moveTo>
                <a:lnTo>
                  <a:pt x="4264384" y="60154"/>
                </a:lnTo>
                <a:lnTo>
                  <a:pt x="7097347" y="6804486"/>
                </a:lnTo>
                <a:lnTo>
                  <a:pt x="0" y="6726287"/>
                </a:lnTo>
                <a:cubicBezTo>
                  <a:pt x="16041" y="6747141"/>
                  <a:pt x="3216" y="-56510"/>
                  <a:pt x="78207" y="3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2D258B-AC08-C44A-832B-EA882AC2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14" y="6442590"/>
            <a:ext cx="1288853" cy="334252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4B513BB-1C69-8A4B-8310-FA03EE63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379F15-5FEF-5E48-9C45-A41355FD2D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5CEA-C4DC-4463-BA49-CD29EBE0B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275" y="1252538"/>
            <a:ext cx="11347450" cy="38971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0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F276B-9ED7-9F47-90F2-98098D31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63C99-C1DF-9047-88FF-E8030EC99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2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73" r:id="rId4"/>
    <p:sldLayoutId id="2147483654" r:id="rId5"/>
    <p:sldLayoutId id="2147483675" r:id="rId6"/>
    <p:sldLayoutId id="2147483676" r:id="rId7"/>
    <p:sldLayoutId id="2147483672" r:id="rId8"/>
    <p:sldLayoutId id="2147483655" r:id="rId9"/>
    <p:sldLayoutId id="2147483663" r:id="rId10"/>
    <p:sldLayoutId id="2147483674" r:id="rId11"/>
    <p:sldLayoutId id="2147483661" r:id="rId12"/>
    <p:sldLayoutId id="2147483662" r:id="rId13"/>
    <p:sldLayoutId id="2147483664" r:id="rId14"/>
    <p:sldLayoutId id="2147483665" r:id="rId15"/>
    <p:sldLayoutId id="2147483652" r:id="rId16"/>
    <p:sldLayoutId id="2147483670" r:id="rId17"/>
    <p:sldLayoutId id="2147483677" r:id="rId18"/>
    <p:sldLayoutId id="2147483667" r:id="rId19"/>
    <p:sldLayoutId id="2147483656" r:id="rId20"/>
    <p:sldLayoutId id="2147483658" r:id="rId21"/>
    <p:sldLayoutId id="214748366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pti.com" TargetMode="Externa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E7D8-7B05-48AE-8A20-31B6A4C7D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1967C-E936-4436-BD68-CF0151C012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775597"/>
          </a:xfrm>
        </p:spPr>
        <p:txBody>
          <a:bodyPr/>
          <a:lstStyle/>
          <a:p>
            <a:r>
              <a:rPr lang="en-US" dirty="0"/>
              <a:t>Sample Subhead Lorem Ipsum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5356" y="2618154"/>
            <a:ext cx="7446846" cy="609398"/>
          </a:xfrm>
        </p:spPr>
        <p:txBody>
          <a:bodyPr/>
          <a:lstStyle/>
          <a:p>
            <a:r>
              <a:rPr lang="en-US" dirty="0"/>
              <a:t>Transition Slide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5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A6DA-9325-4EA2-910E-A52FECF0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0924-68D2-4299-9E7B-89D606AAE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20" y="1642260"/>
            <a:ext cx="11346762" cy="151323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A4000-B647-4971-8270-B07DCA38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F0613-CAAA-40BB-80C4-88B7CBC12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a subhead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8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2D5E9B-BBFE-4FF5-A832-5D623264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19" y="1642260"/>
            <a:ext cx="5232401" cy="26212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29F5-1D8E-405F-A045-DBFD041286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36982" y="1642260"/>
            <a:ext cx="5232401" cy="26212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1094A-BD7F-429A-BFD8-B12088F9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09751-32B6-47EE-B020-00006289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B8115-3ED6-4882-96D1-DD756A08FD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a subhead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1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96CE-E10D-4741-8EE4-493D40C4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720DE-D9FA-4ADC-B013-A1B297E1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F94D6-2AA5-4665-BD51-E221552774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r>
              <a:rPr lang="en-US" dirty="0"/>
              <a:t>Lorem ipsum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4EB58-CB5E-424E-8465-34635423DDE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r>
              <a:rPr lang="en-US" dirty="0"/>
              <a:t>Lorem ipsum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439B3-0EE6-48E8-8CD3-7B160463D5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r>
              <a:rPr lang="en-US" dirty="0"/>
              <a:t>Lorem ipsum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CD6318-7DE5-401F-B610-30AD6E93135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r>
              <a:rPr lang="en-US" dirty="0"/>
              <a:t>Lorem ipsum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A8A849-54F3-49A7-9C86-D224C1F4EBA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SUBHEAD: 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7215FF-511A-4F13-87B2-9426BF43094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SUBHEAD: 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B1273F-1A7D-4630-9FAA-F36953464A0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SUBHEAD: 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0045D56-CA40-493E-B258-B3CB8CCD07E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SUBHEAD: 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167311-33D6-4708-BE7C-1D584A047E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is a subhead</a:t>
            </a:r>
          </a:p>
        </p:txBody>
      </p:sp>
    </p:spTree>
    <p:extLst>
      <p:ext uri="{BB962C8B-B14F-4D97-AF65-F5344CB8AC3E}">
        <p14:creationId xmlns:p14="http://schemas.microsoft.com/office/powerpoint/2010/main" val="205415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B6D8-981E-4934-8788-C7EFF64D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F7F6-0EDC-4F69-A340-8119B4CAD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087" y="2917511"/>
            <a:ext cx="5419024" cy="682238"/>
          </a:xfrm>
        </p:spPr>
        <p:txBody>
          <a:bodyPr/>
          <a:lstStyle/>
          <a:p>
            <a:r>
              <a:rPr lang="en-US" dirty="0"/>
              <a:t>This is a subhead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347863-8314-496F-BD15-ED005C149F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2FE7C-591C-43D9-AFE5-2FDCDE71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C8BC4C-DFE1-4443-950F-6B2CBE2CC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8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796D-1512-4051-AE7D-6045A167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BDABF-76E6-4400-ACCF-574F5E8D5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subhead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64BBB7-2445-4C3A-9416-AF308718E2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D9881-80F0-435E-8590-0C5181B1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5E7E70-9FFA-4FDD-BDB6-C41013AC49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7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C01F-7487-4C5D-99E7-B5954417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2262795"/>
            <a:ext cx="4573587" cy="1994392"/>
          </a:xfrm>
        </p:spPr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4FE3E-FC22-4292-BD75-20EE1B579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is a subhead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3EB30-0E1A-4956-A71B-D6B0AFE89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0" y="1778310"/>
            <a:ext cx="5419024" cy="1790234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6F4BD-18D2-4A89-BF32-10BC5FDC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This is a subhead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533F09-FAE2-4C67-B61B-48CFADD5B9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50000" y="4074470"/>
            <a:ext cx="5419024" cy="1790234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E8ACA-D1A4-42B8-9CB2-2063F2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6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4579-6EDC-4E79-8302-D0C80D12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19" y="3481313"/>
            <a:ext cx="5419024" cy="1329595"/>
          </a:xfrm>
        </p:spPr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F6A1C-4DCC-42BE-9979-9A3595A626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378827" y="3568412"/>
            <a:ext cx="5484813" cy="26212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79F644-CBD5-44F0-BA64-D9DB766404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56482A-BE89-48B7-9DE4-580286F057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F66CA-F4D6-434E-BCDC-00FD93A592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5D378-6C3D-4E35-A095-A829A24C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5756E7-CA60-426E-858B-5BDF6574AD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This is a subhead</a:t>
            </a:r>
          </a:p>
        </p:txBody>
      </p:sp>
    </p:spTree>
    <p:extLst>
      <p:ext uri="{BB962C8B-B14F-4D97-AF65-F5344CB8AC3E}">
        <p14:creationId xmlns:p14="http://schemas.microsoft.com/office/powerpoint/2010/main" val="284778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34DF0-2833-F747-AFFB-83989354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CE7C201D-7489-7847-845D-DC28038DFDD7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968456296"/>
              </p:ext>
            </p:extLst>
          </p:nvPr>
        </p:nvGraphicFramePr>
        <p:xfrm>
          <a:off x="6875463" y="1641475"/>
          <a:ext cx="4894262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84B991-F188-BC4D-B227-076D25D0A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619" y="1549420"/>
            <a:ext cx="5419725" cy="332399"/>
          </a:xfrm>
        </p:spPr>
        <p:txBody>
          <a:bodyPr/>
          <a:lstStyle/>
          <a:p>
            <a:r>
              <a:rPr lang="en-US" dirty="0"/>
              <a:t>This is a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23F712-16CF-7741-B733-F561B3F1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619" y="1899913"/>
            <a:ext cx="5419024" cy="27699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B62C3-201B-6043-BA71-59B89A1D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/>
          <a:lstStyle/>
          <a:p>
            <a:fld id="{E1379F15-5FEF-5E48-9C45-A41355FD2D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4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3A5A-9A1E-40AE-A60F-CAB13648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798D90-C1C3-4EE2-93DE-FF4ED9626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1500"/>
              </p:ext>
            </p:extLst>
          </p:nvPr>
        </p:nvGraphicFramePr>
        <p:xfrm>
          <a:off x="422275" y="1641475"/>
          <a:ext cx="11347450" cy="30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AE8D4-A201-48B8-9367-0C052E2B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2BEAD-111B-4C2B-BDE4-4ACFA02F6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a Subhead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7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32D3-2A15-4858-BA1E-B5DAD08848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8D116-CEC5-47E3-A71C-7867AD113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17F-69B5-46BB-A525-D3E468F8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Headline Lorem Ipsum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D385C-BAEB-44C0-A97D-3B82DF02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8D8A6-99AD-465F-A7B0-919D0E2D8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a Subhead</a:t>
            </a:r>
          </a:p>
          <a:p>
            <a:endParaRPr lang="en-US" dirty="0"/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75A98422-31E0-46C4-987C-938A0A0D808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765757945"/>
              </p:ext>
            </p:extLst>
          </p:nvPr>
        </p:nvGraphicFramePr>
        <p:xfrm>
          <a:off x="422275" y="1800225"/>
          <a:ext cx="11347450" cy="380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65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AB303-D621-934A-9712-E0AEE9E8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Title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7AB5C22-BB6B-B344-A188-CB021C563E0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58AF0-5E54-0E49-B761-E2F6D5841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provident.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5E9DC2E0-2AD0-434A-979A-984F902C52B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91CEF-E879-0244-92A7-A04BCE20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/>
          <a:lstStyle/>
          <a:p>
            <a:fld id="{E1379F15-5FEF-5E48-9C45-A41355FD2D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8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6BB40C-88C2-B946-AD21-2A8D0C25C8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FFE2E-3E26-6F44-B823-AA9714C169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Last</a:t>
            </a:r>
            <a:br>
              <a:rPr lang="en-US" dirty="0"/>
            </a:br>
            <a:r>
              <a:rPr lang="en-US" dirty="0">
                <a:hlinkClick r:id="rId2"/>
              </a:rPr>
              <a:t>email@pti.com</a:t>
            </a:r>
            <a:endParaRPr lang="en-US" dirty="0"/>
          </a:p>
          <a:p>
            <a:r>
              <a:rPr lang="en-US" dirty="0"/>
              <a:t>XXX.XXX.XXXX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984F8-0711-0A43-9AF8-C1501560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Our Team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2645C8-463C-F841-B21F-F8A8728ECF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E21EE4-2A8E-3043-A559-B4FC17721C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First Last</a:t>
            </a:r>
            <a:br>
              <a:rPr lang="en-US" dirty="0"/>
            </a:br>
            <a:r>
              <a:rPr lang="en-US" dirty="0">
                <a:hlinkClick r:id="rId2"/>
              </a:rPr>
              <a:t>email@pti.com</a:t>
            </a:r>
            <a:endParaRPr lang="en-US" dirty="0"/>
          </a:p>
          <a:p>
            <a:r>
              <a:rPr lang="en-US" dirty="0"/>
              <a:t>XXX.XXX.XXXX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690AAB-0AD4-FF47-9682-1EC8417386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94587C2-4F93-4747-8774-27A2EBCA1D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First Last</a:t>
            </a:r>
            <a:br>
              <a:rPr lang="en-US" dirty="0"/>
            </a:br>
            <a:r>
              <a:rPr lang="en-US" dirty="0">
                <a:hlinkClick r:id="rId2"/>
              </a:rPr>
              <a:t>email@pti.com</a:t>
            </a:r>
            <a:endParaRPr lang="en-US" dirty="0"/>
          </a:p>
          <a:p>
            <a:r>
              <a:rPr lang="en-US" dirty="0"/>
              <a:t>XXX.XXX.XXXX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A751D4-B12E-744B-B90D-EF1E2D4A1B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87BAB38-126D-9B46-A730-57E0400400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Last</a:t>
            </a:r>
            <a:br>
              <a:rPr lang="en-US" dirty="0"/>
            </a:br>
            <a:r>
              <a:rPr lang="en-US" dirty="0">
                <a:hlinkClick r:id="rId2"/>
              </a:rPr>
              <a:t>email@pti.com</a:t>
            </a:r>
            <a:endParaRPr lang="en-US" dirty="0"/>
          </a:p>
          <a:p>
            <a:r>
              <a:rPr lang="en-US" dirty="0"/>
              <a:t>XXX.XXX.XXXX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1C2D6-F227-6B46-B7C0-F70ACA10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3640" y="6428568"/>
            <a:ext cx="321733" cy="365125"/>
          </a:xfrm>
          <a:prstGeom prst="rect">
            <a:avLst/>
          </a:prstGeom>
        </p:spPr>
        <p:txBody>
          <a:bodyPr/>
          <a:lstStyle/>
          <a:p>
            <a:fld id="{E1379F15-5FEF-5E48-9C45-A41355FD2DB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1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9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23BB-4FED-8E4F-8437-1C8C9BA4D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484" y="2695585"/>
            <a:ext cx="5768121" cy="2243691"/>
          </a:xfrm>
        </p:spPr>
        <p:txBody>
          <a:bodyPr/>
          <a:lstStyle/>
          <a:p>
            <a:r>
              <a:rPr lang="en-US" dirty="0"/>
              <a:t>Sample Header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04929-B65A-5843-9E4B-FE4B6FCAD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Sample Subhead Lorem Ipsum</a:t>
            </a:r>
          </a:p>
        </p:txBody>
      </p:sp>
    </p:spTree>
    <p:extLst>
      <p:ext uri="{BB962C8B-B14F-4D97-AF65-F5344CB8AC3E}">
        <p14:creationId xmlns:p14="http://schemas.microsoft.com/office/powerpoint/2010/main" val="1038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9E63-1073-49FB-8AD0-B950C349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B1683-FB9F-4B32-877E-378366DE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10F412-09EF-4A91-AC41-A19BFA9D461F}"/>
              </a:ext>
            </a:extLst>
          </p:cNvPr>
          <p:cNvGrpSpPr/>
          <p:nvPr/>
        </p:nvGrpSpPr>
        <p:grpSpPr>
          <a:xfrm>
            <a:off x="4945776" y="946772"/>
            <a:ext cx="808522" cy="808522"/>
            <a:chOff x="4263992" y="673768"/>
            <a:chExt cx="808522" cy="80852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37310B-FE13-42D2-B878-A70DDE02EB0A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7D163D-DE6B-4A3B-8E95-3D10A8DB0D5A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1AB6E7-F4CD-4122-B489-F96CACBABFDF}"/>
              </a:ext>
            </a:extLst>
          </p:cNvPr>
          <p:cNvGrpSpPr/>
          <p:nvPr/>
        </p:nvGrpSpPr>
        <p:grpSpPr>
          <a:xfrm>
            <a:off x="4945776" y="2078719"/>
            <a:ext cx="808522" cy="808522"/>
            <a:chOff x="4263992" y="673768"/>
            <a:chExt cx="808522" cy="8085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49C362-935B-4406-AF7E-B9F1416697D5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4FEBF3-313A-4D5B-9BFC-F9ED0AC3E857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3E06E2-B6CC-4BF4-BAD6-E2355C0FE1B1}"/>
              </a:ext>
            </a:extLst>
          </p:cNvPr>
          <p:cNvGrpSpPr/>
          <p:nvPr/>
        </p:nvGrpSpPr>
        <p:grpSpPr>
          <a:xfrm>
            <a:off x="4945776" y="3223873"/>
            <a:ext cx="808522" cy="808522"/>
            <a:chOff x="4263992" y="673768"/>
            <a:chExt cx="808522" cy="80852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E4DD96-9B04-4BFE-A23E-8699151C64F6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25B72F-E82A-406C-9432-DE64A76CCEB6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687DCF-10B7-4F16-89FE-8C5F2250703F}"/>
              </a:ext>
            </a:extLst>
          </p:cNvPr>
          <p:cNvGrpSpPr/>
          <p:nvPr/>
        </p:nvGrpSpPr>
        <p:grpSpPr>
          <a:xfrm>
            <a:off x="4942596" y="4355820"/>
            <a:ext cx="808522" cy="808522"/>
            <a:chOff x="4263992" y="673768"/>
            <a:chExt cx="808522" cy="80852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D490C9B-F7DD-4657-9E52-8048CFF34398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789F5C-88FB-45B6-A9A2-72998E8BDD9B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FC0A60C-5C5B-4D7D-906B-36B55B8643BE}"/>
              </a:ext>
            </a:extLst>
          </p:cNvPr>
          <p:cNvSpPr txBox="1">
            <a:spLocks/>
          </p:cNvSpPr>
          <p:nvPr/>
        </p:nvSpPr>
        <p:spPr>
          <a:xfrm>
            <a:off x="5913438" y="1109082"/>
            <a:ext cx="5788025" cy="560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D43E467-E397-4C76-AEFB-21CC4B39AB2A}"/>
              </a:ext>
            </a:extLst>
          </p:cNvPr>
          <p:cNvSpPr txBox="1">
            <a:spLocks/>
          </p:cNvSpPr>
          <p:nvPr/>
        </p:nvSpPr>
        <p:spPr>
          <a:xfrm>
            <a:off x="5913437" y="2202786"/>
            <a:ext cx="5788025" cy="560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D5A31C6-5F4E-45AC-A79B-6AAE38D5D070}"/>
              </a:ext>
            </a:extLst>
          </p:cNvPr>
          <p:cNvSpPr txBox="1">
            <a:spLocks/>
          </p:cNvSpPr>
          <p:nvPr/>
        </p:nvSpPr>
        <p:spPr>
          <a:xfrm>
            <a:off x="5913438" y="3380090"/>
            <a:ext cx="5788025" cy="560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57A5617-9A49-4C6B-8D71-3DCF3124E972}"/>
              </a:ext>
            </a:extLst>
          </p:cNvPr>
          <p:cNvSpPr txBox="1">
            <a:spLocks/>
          </p:cNvSpPr>
          <p:nvPr/>
        </p:nvSpPr>
        <p:spPr>
          <a:xfrm>
            <a:off x="5866621" y="4520394"/>
            <a:ext cx="5788025" cy="5603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910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D69C-415D-4C62-9BA7-3D9D571E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7BEE6-C427-4CE1-8E76-B3608F1C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E39F0-12DC-47D2-BCB1-DF48FD38CA6B}"/>
              </a:ext>
            </a:extLst>
          </p:cNvPr>
          <p:cNvGrpSpPr/>
          <p:nvPr/>
        </p:nvGrpSpPr>
        <p:grpSpPr>
          <a:xfrm>
            <a:off x="4890453" y="887931"/>
            <a:ext cx="627095" cy="627095"/>
            <a:chOff x="4263992" y="673768"/>
            <a:chExt cx="808522" cy="8085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77D34C-39AF-4063-840A-934B51EB526A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92051C-741F-4B01-962C-5C2FA55233FF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6E17B-3D11-44D3-A67C-D01B54E1BD62}"/>
              </a:ext>
            </a:extLst>
          </p:cNvPr>
          <p:cNvGrpSpPr/>
          <p:nvPr/>
        </p:nvGrpSpPr>
        <p:grpSpPr>
          <a:xfrm>
            <a:off x="4892588" y="1656322"/>
            <a:ext cx="627095" cy="627095"/>
            <a:chOff x="4263992" y="673768"/>
            <a:chExt cx="808522" cy="8085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D9DEB8-6ED3-4612-BAA6-4C021B531527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BE0C1B-4087-4D36-8213-83210D90DAD0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F6D67A-4E02-420C-9D71-858BD36D9D1A}"/>
              </a:ext>
            </a:extLst>
          </p:cNvPr>
          <p:cNvGrpSpPr/>
          <p:nvPr/>
        </p:nvGrpSpPr>
        <p:grpSpPr>
          <a:xfrm>
            <a:off x="4880607" y="2423894"/>
            <a:ext cx="627095" cy="627095"/>
            <a:chOff x="4263992" y="673768"/>
            <a:chExt cx="808522" cy="8085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801D1B-E50B-48E7-9AB3-57FB83500603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A64A9C-3DAF-4531-A696-6346C4674F82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7CF5DC-F772-4377-90C0-FB57366C4B51}"/>
              </a:ext>
            </a:extLst>
          </p:cNvPr>
          <p:cNvGrpSpPr/>
          <p:nvPr/>
        </p:nvGrpSpPr>
        <p:grpSpPr>
          <a:xfrm>
            <a:off x="4880606" y="3191466"/>
            <a:ext cx="627095" cy="627095"/>
            <a:chOff x="4263992" y="673768"/>
            <a:chExt cx="808522" cy="8085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EA905D-73A5-4746-8DEF-C2A42857E633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D29828-74AB-41A1-A76E-AEB747D0B302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280AA9-12BE-4F0A-BE68-A8F6824C316D}"/>
              </a:ext>
            </a:extLst>
          </p:cNvPr>
          <p:cNvSpPr txBox="1">
            <a:spLocks/>
          </p:cNvSpPr>
          <p:nvPr/>
        </p:nvSpPr>
        <p:spPr>
          <a:xfrm>
            <a:off x="5607133" y="1019473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707D662-240F-4109-BE25-50877336DB42}"/>
              </a:ext>
            </a:extLst>
          </p:cNvPr>
          <p:cNvSpPr txBox="1">
            <a:spLocks/>
          </p:cNvSpPr>
          <p:nvPr/>
        </p:nvSpPr>
        <p:spPr>
          <a:xfrm>
            <a:off x="5607130" y="1766082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35B7FFA-A21B-45FD-9029-1864D0B20E0E}"/>
              </a:ext>
            </a:extLst>
          </p:cNvPr>
          <p:cNvSpPr txBox="1">
            <a:spLocks/>
          </p:cNvSpPr>
          <p:nvPr/>
        </p:nvSpPr>
        <p:spPr>
          <a:xfrm>
            <a:off x="5607133" y="2515901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05CCDF9-034C-4EF8-8F57-E48BBD6EE86D}"/>
              </a:ext>
            </a:extLst>
          </p:cNvPr>
          <p:cNvSpPr txBox="1">
            <a:spLocks/>
          </p:cNvSpPr>
          <p:nvPr/>
        </p:nvSpPr>
        <p:spPr>
          <a:xfrm>
            <a:off x="5607133" y="3267139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6B0925-C20E-4D3D-8259-C49C93998E44}"/>
              </a:ext>
            </a:extLst>
          </p:cNvPr>
          <p:cNvGrpSpPr/>
          <p:nvPr/>
        </p:nvGrpSpPr>
        <p:grpSpPr>
          <a:xfrm>
            <a:off x="4880605" y="3966979"/>
            <a:ext cx="627095" cy="627095"/>
            <a:chOff x="4263992" y="673768"/>
            <a:chExt cx="808522" cy="80852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011CB1-422B-4AA2-96BE-601B5B20B0D5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8AE665-93EF-4DC9-85A6-0A3647F6388C}"/>
                </a:ext>
              </a:extLst>
            </p:cNvPr>
            <p:cNvSpPr txBox="1"/>
            <p:nvPr userDrawn="1"/>
          </p:nvSpPr>
          <p:spPr>
            <a:xfrm>
              <a:off x="4379495" y="682992"/>
              <a:ext cx="587140" cy="7936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4EB055-EEE5-4DB2-BD29-20CBDB0F312F}"/>
              </a:ext>
            </a:extLst>
          </p:cNvPr>
          <p:cNvGrpSpPr/>
          <p:nvPr/>
        </p:nvGrpSpPr>
        <p:grpSpPr>
          <a:xfrm>
            <a:off x="4902344" y="4744905"/>
            <a:ext cx="627095" cy="627095"/>
            <a:chOff x="4263992" y="673768"/>
            <a:chExt cx="808522" cy="80852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F9795F-242E-473F-805B-FD46AC95C606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EFDDE-4A16-4149-AAB2-77350CCCC080}"/>
                </a:ext>
              </a:extLst>
            </p:cNvPr>
            <p:cNvSpPr txBox="1"/>
            <p:nvPr userDrawn="1"/>
          </p:nvSpPr>
          <p:spPr>
            <a:xfrm>
              <a:off x="4379495" y="682992"/>
              <a:ext cx="587140" cy="7936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07D16CB-168D-40DA-8EF0-842E37C1DD97}"/>
              </a:ext>
            </a:extLst>
          </p:cNvPr>
          <p:cNvSpPr txBox="1">
            <a:spLocks/>
          </p:cNvSpPr>
          <p:nvPr/>
        </p:nvSpPr>
        <p:spPr>
          <a:xfrm>
            <a:off x="5607133" y="4040128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C4EC06F-AA6D-4565-A068-C801309081A5}"/>
              </a:ext>
            </a:extLst>
          </p:cNvPr>
          <p:cNvSpPr txBox="1">
            <a:spLocks/>
          </p:cNvSpPr>
          <p:nvPr/>
        </p:nvSpPr>
        <p:spPr>
          <a:xfrm>
            <a:off x="5607131" y="4796366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33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D69C-415D-4C62-9BA7-3D9D571E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7BEE6-C427-4CE1-8E76-B3608F1C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E066F-E049-478B-8180-74F3A0E565C4}"/>
              </a:ext>
            </a:extLst>
          </p:cNvPr>
          <p:cNvGrpSpPr/>
          <p:nvPr/>
        </p:nvGrpSpPr>
        <p:grpSpPr>
          <a:xfrm>
            <a:off x="4890454" y="82986"/>
            <a:ext cx="627095" cy="627095"/>
            <a:chOff x="4263992" y="673768"/>
            <a:chExt cx="808522" cy="80852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0A69C8-E309-49E5-9131-8DBD33A650F8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CC8685-9EC0-41FB-81EC-9C8F05396919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1CA029-A698-4194-A3EA-5CACB40A0589}"/>
              </a:ext>
            </a:extLst>
          </p:cNvPr>
          <p:cNvGrpSpPr/>
          <p:nvPr/>
        </p:nvGrpSpPr>
        <p:grpSpPr>
          <a:xfrm>
            <a:off x="4892589" y="851377"/>
            <a:ext cx="627095" cy="627095"/>
            <a:chOff x="4263992" y="673768"/>
            <a:chExt cx="808522" cy="80852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37C3ED7-8C71-4FF1-B946-7FA7D439186B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64547D-E828-4BC4-8F94-EBBEBBE68150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021AB5-5181-4C5A-AC8D-75C188501354}"/>
              </a:ext>
            </a:extLst>
          </p:cNvPr>
          <p:cNvGrpSpPr/>
          <p:nvPr/>
        </p:nvGrpSpPr>
        <p:grpSpPr>
          <a:xfrm>
            <a:off x="4880608" y="1618949"/>
            <a:ext cx="627095" cy="627095"/>
            <a:chOff x="4263992" y="673768"/>
            <a:chExt cx="808522" cy="80852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BE16578-0B69-47F6-ADA2-4C9C9C685968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22A08E-D771-4A44-9E60-12E48DDE2D18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6034B8-EEC6-4B51-AFF5-B675E7DFB2F1}"/>
              </a:ext>
            </a:extLst>
          </p:cNvPr>
          <p:cNvGrpSpPr/>
          <p:nvPr/>
        </p:nvGrpSpPr>
        <p:grpSpPr>
          <a:xfrm>
            <a:off x="4880607" y="2386521"/>
            <a:ext cx="627095" cy="627095"/>
            <a:chOff x="4263992" y="673768"/>
            <a:chExt cx="808522" cy="80852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FF53571-856D-4B33-A4EA-53E1B5F6FEDB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0E5AE4-4D71-47F3-987F-E8CC929B77F3}"/>
                </a:ext>
              </a:extLst>
            </p:cNvPr>
            <p:cNvSpPr txBox="1"/>
            <p:nvPr userDrawn="1"/>
          </p:nvSpPr>
          <p:spPr>
            <a:xfrm>
              <a:off x="4379495" y="772036"/>
              <a:ext cx="58714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393FC41-FE60-4C57-8946-01BEB6618E64}"/>
              </a:ext>
            </a:extLst>
          </p:cNvPr>
          <p:cNvSpPr txBox="1">
            <a:spLocks/>
          </p:cNvSpPr>
          <p:nvPr/>
        </p:nvSpPr>
        <p:spPr>
          <a:xfrm>
            <a:off x="5607134" y="214528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4042F792-B0FC-44B8-9F2B-680C69CB3024}"/>
              </a:ext>
            </a:extLst>
          </p:cNvPr>
          <p:cNvSpPr txBox="1">
            <a:spLocks/>
          </p:cNvSpPr>
          <p:nvPr/>
        </p:nvSpPr>
        <p:spPr>
          <a:xfrm>
            <a:off x="5607131" y="961137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EB75CA10-507D-483B-8CE2-B79EA723A9A7}"/>
              </a:ext>
            </a:extLst>
          </p:cNvPr>
          <p:cNvSpPr txBox="1">
            <a:spLocks/>
          </p:cNvSpPr>
          <p:nvPr/>
        </p:nvSpPr>
        <p:spPr>
          <a:xfrm>
            <a:off x="5607134" y="1710956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959DC5E-1905-4A97-A348-29A34BFB4784}"/>
              </a:ext>
            </a:extLst>
          </p:cNvPr>
          <p:cNvSpPr txBox="1">
            <a:spLocks/>
          </p:cNvSpPr>
          <p:nvPr/>
        </p:nvSpPr>
        <p:spPr>
          <a:xfrm>
            <a:off x="5607134" y="2462194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8E3D55-C3E7-4F2D-965B-41A82FC11339}"/>
              </a:ext>
            </a:extLst>
          </p:cNvPr>
          <p:cNvGrpSpPr/>
          <p:nvPr/>
        </p:nvGrpSpPr>
        <p:grpSpPr>
          <a:xfrm>
            <a:off x="4880606" y="3162034"/>
            <a:ext cx="627095" cy="627095"/>
            <a:chOff x="4263992" y="673768"/>
            <a:chExt cx="808522" cy="80852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EDAD22-9983-4E26-AE27-AAB747DA5591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F4E9CF-C7B1-45F8-96F0-E68880CA2A20}"/>
                </a:ext>
              </a:extLst>
            </p:cNvPr>
            <p:cNvSpPr txBox="1"/>
            <p:nvPr userDrawn="1"/>
          </p:nvSpPr>
          <p:spPr>
            <a:xfrm>
              <a:off x="4379495" y="682992"/>
              <a:ext cx="587140" cy="7936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6A075ED-6723-4A97-B810-9D67706E7B70}"/>
              </a:ext>
            </a:extLst>
          </p:cNvPr>
          <p:cNvGrpSpPr/>
          <p:nvPr/>
        </p:nvGrpSpPr>
        <p:grpSpPr>
          <a:xfrm>
            <a:off x="4902345" y="3939960"/>
            <a:ext cx="627095" cy="627095"/>
            <a:chOff x="4263992" y="673768"/>
            <a:chExt cx="808522" cy="80852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CA98A48-9DB4-4FD6-8F20-3D52A3562245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E1C601-213B-40D7-9BB8-3C8867798F95}"/>
                </a:ext>
              </a:extLst>
            </p:cNvPr>
            <p:cNvSpPr txBox="1"/>
            <p:nvPr userDrawn="1"/>
          </p:nvSpPr>
          <p:spPr>
            <a:xfrm>
              <a:off x="4379495" y="682992"/>
              <a:ext cx="587140" cy="7936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B879B42-B8AA-43E0-8103-C2AF678DAA8B}"/>
              </a:ext>
            </a:extLst>
          </p:cNvPr>
          <p:cNvGrpSpPr/>
          <p:nvPr/>
        </p:nvGrpSpPr>
        <p:grpSpPr>
          <a:xfrm>
            <a:off x="4893719" y="4695536"/>
            <a:ext cx="627095" cy="627095"/>
            <a:chOff x="4263992" y="673768"/>
            <a:chExt cx="808522" cy="80852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ACDA4A-6E51-4760-8DD8-61AFB9A403FE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271C97-C6FE-4FE3-9540-4CA47E43B6C6}"/>
                </a:ext>
              </a:extLst>
            </p:cNvPr>
            <p:cNvSpPr txBox="1"/>
            <p:nvPr userDrawn="1"/>
          </p:nvSpPr>
          <p:spPr>
            <a:xfrm>
              <a:off x="4379495" y="682992"/>
              <a:ext cx="587140" cy="7936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BC14A0-1E8C-485E-A77E-B0F859E1FA78}"/>
              </a:ext>
            </a:extLst>
          </p:cNvPr>
          <p:cNvGrpSpPr/>
          <p:nvPr/>
        </p:nvGrpSpPr>
        <p:grpSpPr>
          <a:xfrm>
            <a:off x="4880605" y="5450690"/>
            <a:ext cx="627095" cy="627095"/>
            <a:chOff x="4263992" y="673768"/>
            <a:chExt cx="808522" cy="80852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D624BDB-CE99-4ED2-B8A7-A5931D041D68}"/>
                </a:ext>
              </a:extLst>
            </p:cNvPr>
            <p:cNvSpPr/>
            <p:nvPr userDrawn="1"/>
          </p:nvSpPr>
          <p:spPr>
            <a:xfrm>
              <a:off x="4263992" y="673768"/>
              <a:ext cx="808522" cy="8085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A29207-604A-4F5D-8F53-D84B2E2F6128}"/>
                </a:ext>
              </a:extLst>
            </p:cNvPr>
            <p:cNvSpPr txBox="1"/>
            <p:nvPr userDrawn="1"/>
          </p:nvSpPr>
          <p:spPr>
            <a:xfrm>
              <a:off x="4379495" y="682992"/>
              <a:ext cx="587140" cy="7936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4000" b="1" i="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B4C0D44-C2F8-45FD-8D45-021479339302}"/>
              </a:ext>
            </a:extLst>
          </p:cNvPr>
          <p:cNvSpPr txBox="1">
            <a:spLocks/>
          </p:cNvSpPr>
          <p:nvPr/>
        </p:nvSpPr>
        <p:spPr>
          <a:xfrm>
            <a:off x="5607134" y="3235183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8F7D016-AEB8-465E-99F0-52D9F1B81A9C}"/>
              </a:ext>
            </a:extLst>
          </p:cNvPr>
          <p:cNvSpPr txBox="1">
            <a:spLocks/>
          </p:cNvSpPr>
          <p:nvPr/>
        </p:nvSpPr>
        <p:spPr>
          <a:xfrm>
            <a:off x="5607132" y="3991421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6512FC4-D534-4643-8D25-097BD1477D37}"/>
              </a:ext>
            </a:extLst>
          </p:cNvPr>
          <p:cNvSpPr txBox="1">
            <a:spLocks/>
          </p:cNvSpPr>
          <p:nvPr/>
        </p:nvSpPr>
        <p:spPr>
          <a:xfrm>
            <a:off x="5607134" y="4788135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0D3E619-B014-47DB-BE5F-B22A9B13C41A}"/>
              </a:ext>
            </a:extLst>
          </p:cNvPr>
          <p:cNvSpPr txBox="1">
            <a:spLocks/>
          </p:cNvSpPr>
          <p:nvPr/>
        </p:nvSpPr>
        <p:spPr>
          <a:xfrm>
            <a:off x="5607134" y="5558476"/>
            <a:ext cx="5788025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83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775597"/>
          </a:xfrm>
        </p:spPr>
        <p:txBody>
          <a:bodyPr/>
          <a:lstStyle/>
          <a:p>
            <a:r>
              <a:rPr lang="en-US" dirty="0"/>
              <a:t>Sample Subhead Lorem Ipsum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5356" y="2618154"/>
            <a:ext cx="7446846" cy="609398"/>
          </a:xfrm>
        </p:spPr>
        <p:txBody>
          <a:bodyPr/>
          <a:lstStyle/>
          <a:p>
            <a:r>
              <a:rPr lang="en-US" dirty="0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369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41055-8748-44E3-BA96-B5CE6C8B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0FF0CBE-71DE-4850-9D1A-4AD839C12ADE}"/>
              </a:ext>
            </a:extLst>
          </p:cNvPr>
          <p:cNvSpPr txBox="1">
            <a:spLocks/>
          </p:cNvSpPr>
          <p:nvPr/>
        </p:nvSpPr>
        <p:spPr>
          <a:xfrm>
            <a:off x="4515356" y="2618154"/>
            <a:ext cx="7446846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6D24EE-385C-4CB3-A722-D141333AC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775597"/>
          </a:xfrm>
        </p:spPr>
        <p:txBody>
          <a:bodyPr/>
          <a:lstStyle/>
          <a:p>
            <a:r>
              <a:rPr lang="en-US" dirty="0"/>
              <a:t>Sample Subhead Lorem Ipsum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9765F-924C-4E2D-8D8B-DFAFC5A2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9F15-5FEF-5E48-9C45-A41355FD2D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9F5DECA-A1F2-4A89-BE8E-77ADA7BFC6E2}"/>
              </a:ext>
            </a:extLst>
          </p:cNvPr>
          <p:cNvSpPr txBox="1">
            <a:spLocks/>
          </p:cNvSpPr>
          <p:nvPr/>
        </p:nvSpPr>
        <p:spPr>
          <a:xfrm>
            <a:off x="4515356" y="2618154"/>
            <a:ext cx="7446846" cy="6093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1DAD545-357D-4F40-8D02-37DE4428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56" y="3326612"/>
            <a:ext cx="7446847" cy="775597"/>
          </a:xfrm>
        </p:spPr>
        <p:txBody>
          <a:bodyPr/>
          <a:lstStyle/>
          <a:p>
            <a:r>
              <a:rPr lang="en-US" dirty="0"/>
              <a:t>Sample Subhead Lorem Ipsum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TI 1">
      <a:dk1>
        <a:srgbClr val="000000"/>
      </a:dk1>
      <a:lt1>
        <a:srgbClr val="FFFFFF"/>
      </a:lt1>
      <a:dk2>
        <a:srgbClr val="005CBA"/>
      </a:dk2>
      <a:lt2>
        <a:srgbClr val="EFEFF0"/>
      </a:lt2>
      <a:accent1>
        <a:srgbClr val="005BB9"/>
      </a:accent1>
      <a:accent2>
        <a:srgbClr val="0780E2"/>
      </a:accent2>
      <a:accent3>
        <a:srgbClr val="00AA71"/>
      </a:accent3>
      <a:accent4>
        <a:srgbClr val="626569"/>
      </a:accent4>
      <a:accent5>
        <a:srgbClr val="C30000"/>
      </a:accent5>
      <a:accent6>
        <a:srgbClr val="F7D42F"/>
      </a:accent6>
      <a:hlink>
        <a:srgbClr val="067FE1"/>
      </a:hlink>
      <a:folHlink>
        <a:srgbClr val="00AA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977</Words>
  <Application>Microsoft Office PowerPoint</Application>
  <PresentationFormat>Widescreen</PresentationFormat>
  <Paragraphs>123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Sample Header Lorem Ipsum</vt:lpstr>
      <vt:lpstr>PowerPoint Presentation</vt:lpstr>
      <vt:lpstr>PowerPoint Presentation</vt:lpstr>
      <vt:lpstr>PowerPoint Presentation</vt:lpstr>
      <vt:lpstr>Transition Slide Title</vt:lpstr>
      <vt:lpstr>PowerPoint Presentation</vt:lpstr>
      <vt:lpstr>PowerPoint Presentation</vt:lpstr>
      <vt:lpstr>Transition Slide Title</vt:lpstr>
      <vt:lpstr>Sample Headline Lorem Ipsum</vt:lpstr>
      <vt:lpstr>Sample Headline Lorem Ipsum</vt:lpstr>
      <vt:lpstr>Sample Headline Lorem Ipsum</vt:lpstr>
      <vt:lpstr>Sample Headline Lorem Ipsum</vt:lpstr>
      <vt:lpstr>Sample Headline Lorem Ipsum</vt:lpstr>
      <vt:lpstr>Sample Headline Lorem Ipsum</vt:lpstr>
      <vt:lpstr>Sample Headline Lorem Ipsum</vt:lpstr>
      <vt:lpstr>Sample Headline Lorem Ipsum</vt:lpstr>
      <vt:lpstr>Sample Headline Lorem Ipsum</vt:lpstr>
      <vt:lpstr>Sample Headline Lorem Ipsum</vt:lpstr>
      <vt:lpstr>Sample Title</vt:lpstr>
      <vt:lpstr>Contact Our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 Weis</dc:creator>
  <cp:lastModifiedBy>Amy Rosen</cp:lastModifiedBy>
  <cp:revision>134</cp:revision>
  <dcterms:created xsi:type="dcterms:W3CDTF">2020-08-18T15:11:50Z</dcterms:created>
  <dcterms:modified xsi:type="dcterms:W3CDTF">2022-08-29T18:55:17Z</dcterms:modified>
</cp:coreProperties>
</file>